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 id="263" r:id="rId12"/>
  </p:sldIdLst>
  <p:sldSz cx="6858000" cy="9906000" type="A4"/>
  <p:notesSz cx="6889750"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Butler" initials="SB" lastIdx="1" clrIdx="0">
    <p:extLst>
      <p:ext uri="{19B8F6BF-5375-455C-9EA6-DF929625EA0E}">
        <p15:presenceInfo xmlns:p15="http://schemas.microsoft.com/office/powerpoint/2012/main" userId="Simon But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C9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0" autoAdjust="0"/>
    <p:restoredTop sz="94660"/>
  </p:normalViewPr>
  <p:slideViewPr>
    <p:cSldViewPr snapToGrid="0">
      <p:cViewPr varScale="1">
        <p:scale>
          <a:sx n="75" d="100"/>
          <a:sy n="75" d="100"/>
        </p:scale>
        <p:origin x="31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05A18D-503A-41F0-A6BD-EB07D0DA337F}" type="datetimeFigureOut">
              <a:rPr lang="en-GB" smtClean="0"/>
              <a:t>18/12/2024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8B19F0-FA5A-4A00-B199-39D605F874C9}" type="slidenum">
              <a:rPr lang="en-GB" smtClean="0"/>
              <a:t>‹#›</a:t>
            </a:fld>
            <a:endParaRPr lang="en-GB"/>
          </a:p>
        </p:txBody>
      </p:sp>
    </p:spTree>
    <p:extLst>
      <p:ext uri="{BB962C8B-B14F-4D97-AF65-F5344CB8AC3E}">
        <p14:creationId xmlns:p14="http://schemas.microsoft.com/office/powerpoint/2010/main" val="908197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05A18D-503A-41F0-A6BD-EB07D0DA337F}" type="datetimeFigureOut">
              <a:rPr lang="en-GB" smtClean="0"/>
              <a:t>18/12/2024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8B19F0-FA5A-4A00-B199-39D605F874C9}" type="slidenum">
              <a:rPr lang="en-GB" smtClean="0"/>
              <a:t>‹#›</a:t>
            </a:fld>
            <a:endParaRPr lang="en-GB"/>
          </a:p>
        </p:txBody>
      </p:sp>
    </p:spTree>
    <p:extLst>
      <p:ext uri="{BB962C8B-B14F-4D97-AF65-F5344CB8AC3E}">
        <p14:creationId xmlns:p14="http://schemas.microsoft.com/office/powerpoint/2010/main" val="1552361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05A18D-503A-41F0-A6BD-EB07D0DA337F}" type="datetimeFigureOut">
              <a:rPr lang="en-GB" smtClean="0"/>
              <a:t>18/12/2024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8B19F0-FA5A-4A00-B199-39D605F874C9}" type="slidenum">
              <a:rPr lang="en-GB" smtClean="0"/>
              <a:t>‹#›</a:t>
            </a:fld>
            <a:endParaRPr lang="en-GB"/>
          </a:p>
        </p:txBody>
      </p:sp>
    </p:spTree>
    <p:extLst>
      <p:ext uri="{BB962C8B-B14F-4D97-AF65-F5344CB8AC3E}">
        <p14:creationId xmlns:p14="http://schemas.microsoft.com/office/powerpoint/2010/main" val="372103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05A18D-503A-41F0-A6BD-EB07D0DA337F}" type="datetimeFigureOut">
              <a:rPr lang="en-GB" smtClean="0"/>
              <a:t>18/12/2024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8B19F0-FA5A-4A00-B199-39D605F874C9}" type="slidenum">
              <a:rPr lang="en-GB" smtClean="0"/>
              <a:t>‹#›</a:t>
            </a:fld>
            <a:endParaRPr lang="en-GB"/>
          </a:p>
        </p:txBody>
      </p:sp>
    </p:spTree>
    <p:extLst>
      <p:ext uri="{BB962C8B-B14F-4D97-AF65-F5344CB8AC3E}">
        <p14:creationId xmlns:p14="http://schemas.microsoft.com/office/powerpoint/2010/main" val="365505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5A18D-503A-41F0-A6BD-EB07D0DA337F}" type="datetimeFigureOut">
              <a:rPr lang="en-GB" smtClean="0"/>
              <a:t>18/12/2024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8B19F0-FA5A-4A00-B199-39D605F874C9}" type="slidenum">
              <a:rPr lang="en-GB" smtClean="0"/>
              <a:t>‹#›</a:t>
            </a:fld>
            <a:endParaRPr lang="en-GB"/>
          </a:p>
        </p:txBody>
      </p:sp>
    </p:spTree>
    <p:extLst>
      <p:ext uri="{BB962C8B-B14F-4D97-AF65-F5344CB8AC3E}">
        <p14:creationId xmlns:p14="http://schemas.microsoft.com/office/powerpoint/2010/main" val="181112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05A18D-503A-41F0-A6BD-EB07D0DA337F}" type="datetimeFigureOut">
              <a:rPr lang="en-GB" smtClean="0"/>
              <a:t>18/12/2024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8B19F0-FA5A-4A00-B199-39D605F874C9}" type="slidenum">
              <a:rPr lang="en-GB" smtClean="0"/>
              <a:t>‹#›</a:t>
            </a:fld>
            <a:endParaRPr lang="en-GB"/>
          </a:p>
        </p:txBody>
      </p:sp>
    </p:spTree>
    <p:extLst>
      <p:ext uri="{BB962C8B-B14F-4D97-AF65-F5344CB8AC3E}">
        <p14:creationId xmlns:p14="http://schemas.microsoft.com/office/powerpoint/2010/main" val="1235696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05A18D-503A-41F0-A6BD-EB07D0DA337F}" type="datetimeFigureOut">
              <a:rPr lang="en-GB" smtClean="0"/>
              <a:t>18/12/2024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8B19F0-FA5A-4A00-B199-39D605F874C9}" type="slidenum">
              <a:rPr lang="en-GB" smtClean="0"/>
              <a:t>‹#›</a:t>
            </a:fld>
            <a:endParaRPr lang="en-GB"/>
          </a:p>
        </p:txBody>
      </p:sp>
    </p:spTree>
    <p:extLst>
      <p:ext uri="{BB962C8B-B14F-4D97-AF65-F5344CB8AC3E}">
        <p14:creationId xmlns:p14="http://schemas.microsoft.com/office/powerpoint/2010/main" val="1243323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05A18D-503A-41F0-A6BD-EB07D0DA337F}" type="datetimeFigureOut">
              <a:rPr lang="en-GB" smtClean="0"/>
              <a:t>18/12/2024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8B19F0-FA5A-4A00-B199-39D605F874C9}" type="slidenum">
              <a:rPr lang="en-GB" smtClean="0"/>
              <a:t>‹#›</a:t>
            </a:fld>
            <a:endParaRPr lang="en-GB"/>
          </a:p>
        </p:txBody>
      </p:sp>
    </p:spTree>
    <p:extLst>
      <p:ext uri="{BB962C8B-B14F-4D97-AF65-F5344CB8AC3E}">
        <p14:creationId xmlns:p14="http://schemas.microsoft.com/office/powerpoint/2010/main" val="342752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5A18D-503A-41F0-A6BD-EB07D0DA337F}" type="datetimeFigureOut">
              <a:rPr lang="en-GB" smtClean="0"/>
              <a:t>18/12/2024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8B19F0-FA5A-4A00-B199-39D605F874C9}" type="slidenum">
              <a:rPr lang="en-GB" smtClean="0"/>
              <a:t>‹#›</a:t>
            </a:fld>
            <a:endParaRPr lang="en-GB"/>
          </a:p>
        </p:txBody>
      </p:sp>
    </p:spTree>
    <p:extLst>
      <p:ext uri="{BB962C8B-B14F-4D97-AF65-F5344CB8AC3E}">
        <p14:creationId xmlns:p14="http://schemas.microsoft.com/office/powerpoint/2010/main" val="301982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405A18D-503A-41F0-A6BD-EB07D0DA337F}" type="datetimeFigureOut">
              <a:rPr lang="en-GB" smtClean="0"/>
              <a:t>18/12/2024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8B19F0-FA5A-4A00-B199-39D605F874C9}" type="slidenum">
              <a:rPr lang="en-GB" smtClean="0"/>
              <a:t>‹#›</a:t>
            </a:fld>
            <a:endParaRPr lang="en-GB"/>
          </a:p>
        </p:txBody>
      </p:sp>
    </p:spTree>
    <p:extLst>
      <p:ext uri="{BB962C8B-B14F-4D97-AF65-F5344CB8AC3E}">
        <p14:creationId xmlns:p14="http://schemas.microsoft.com/office/powerpoint/2010/main" val="3621156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405A18D-503A-41F0-A6BD-EB07D0DA337F}" type="datetimeFigureOut">
              <a:rPr lang="en-GB" smtClean="0"/>
              <a:t>18/12/2024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8B19F0-FA5A-4A00-B199-39D605F874C9}" type="slidenum">
              <a:rPr lang="en-GB" smtClean="0"/>
              <a:t>‹#›</a:t>
            </a:fld>
            <a:endParaRPr lang="en-GB"/>
          </a:p>
        </p:txBody>
      </p:sp>
    </p:spTree>
    <p:extLst>
      <p:ext uri="{BB962C8B-B14F-4D97-AF65-F5344CB8AC3E}">
        <p14:creationId xmlns:p14="http://schemas.microsoft.com/office/powerpoint/2010/main" val="1108773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405A18D-503A-41F0-A6BD-EB07D0DA337F}" type="datetimeFigureOut">
              <a:rPr lang="en-GB" smtClean="0"/>
              <a:t>18/12/2024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18B19F0-FA5A-4A00-B199-39D605F874C9}" type="slidenum">
              <a:rPr lang="en-GB" smtClean="0"/>
              <a:t>‹#›</a:t>
            </a:fld>
            <a:endParaRPr lang="en-GB"/>
          </a:p>
        </p:txBody>
      </p:sp>
    </p:spTree>
    <p:extLst>
      <p:ext uri="{BB962C8B-B14F-4D97-AF65-F5344CB8AC3E}">
        <p14:creationId xmlns:p14="http://schemas.microsoft.com/office/powerpoint/2010/main" val="140872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churchofenglandchristenings.org/for-parents"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hyperlink" Target="churchofenglandchristenings.org/for-gues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5000" r="-65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2E563E1-02C8-4E2F-AD5D-5295BCA53784}"/>
              </a:ext>
            </a:extLst>
          </p:cNvPr>
          <p:cNvSpPr>
            <a:spLocks noGrp="1"/>
          </p:cNvSpPr>
          <p:nvPr>
            <p:ph type="subTitle" idx="1"/>
          </p:nvPr>
        </p:nvSpPr>
        <p:spPr>
          <a:xfrm>
            <a:off x="801631" y="7488944"/>
            <a:ext cx="5143500" cy="1985070"/>
          </a:xfrm>
          <a:solidFill>
            <a:schemeClr val="accent2">
              <a:lumMod val="50000"/>
            </a:schemeClr>
          </a:solidFill>
          <a:ln>
            <a:solidFill>
              <a:srgbClr val="002060"/>
            </a:solidFill>
          </a:ln>
        </p:spPr>
        <p:txBody>
          <a:bodyPr>
            <a:normAutofit fontScale="92500"/>
          </a:bodyPr>
          <a:lstStyle/>
          <a:p>
            <a:pPr marL="0" marR="0" indent="0" algn="ctr">
              <a:lnSpc>
                <a:spcPct val="94000"/>
              </a:lnSpc>
              <a:spcBef>
                <a:spcPts val="0"/>
              </a:spcBef>
              <a:spcAft>
                <a:spcPts val="0"/>
              </a:spcAft>
            </a:pPr>
            <a:r>
              <a:rPr lang="en-GB" sz="4400" b="1" kern="1400" dirty="0">
                <a:ln>
                  <a:noFill/>
                </a:ln>
                <a:solidFill>
                  <a:srgbClr val="FFFFFF"/>
                </a:solidFill>
                <a:effectLst/>
                <a:latin typeface="Calibri" panose="020F0502020204030204" pitchFamily="34" charset="0"/>
              </a:rPr>
              <a:t>Your Child’s Baptism</a:t>
            </a:r>
            <a:endParaRPr lang="en-GB" sz="4400" kern="1400" dirty="0">
              <a:ln>
                <a:noFill/>
              </a:ln>
              <a:solidFill>
                <a:srgbClr val="000000"/>
              </a:solidFill>
              <a:effectLst/>
              <a:latin typeface="Calibri" panose="020F0502020204030204" pitchFamily="34" charset="0"/>
            </a:endParaRPr>
          </a:p>
          <a:p>
            <a:pPr marL="0" marR="0" indent="0" algn="ctr">
              <a:lnSpc>
                <a:spcPct val="94000"/>
              </a:lnSpc>
              <a:spcBef>
                <a:spcPts val="0"/>
              </a:spcBef>
              <a:spcAft>
                <a:spcPts val="0"/>
              </a:spcAft>
            </a:pPr>
            <a:r>
              <a:rPr lang="en-GB" sz="4400" b="1" kern="1400" dirty="0">
                <a:ln>
                  <a:noFill/>
                </a:ln>
                <a:solidFill>
                  <a:srgbClr val="FFFFFF"/>
                </a:solidFill>
                <a:effectLst/>
                <a:latin typeface="Calibri" panose="020F0502020204030204" pitchFamily="34" charset="0"/>
              </a:rPr>
              <a:t>2025 Edition</a:t>
            </a:r>
          </a:p>
          <a:p>
            <a:pPr marL="0" marR="0" indent="0" algn="ctr">
              <a:lnSpc>
                <a:spcPct val="94000"/>
              </a:lnSpc>
              <a:spcBef>
                <a:spcPts val="0"/>
              </a:spcBef>
              <a:spcAft>
                <a:spcPts val="0"/>
              </a:spcAft>
            </a:pPr>
            <a:r>
              <a:rPr lang="en-GB" sz="3900" b="1" kern="1400" dirty="0">
                <a:solidFill>
                  <a:srgbClr val="FFFF00"/>
                </a:solidFill>
                <a:latin typeface="Calibri" panose="020F0502020204030204" pitchFamily="34" charset="0"/>
              </a:rPr>
              <a:t>stmarysbattersea.org.uk</a:t>
            </a:r>
            <a:endParaRPr lang="en-GB" sz="3900" kern="1400" dirty="0">
              <a:ln>
                <a:noFill/>
              </a:ln>
              <a:solidFill>
                <a:srgbClr val="FFFF00"/>
              </a:solidFill>
              <a:effectLst/>
              <a:latin typeface="Calibri" panose="020F0502020204030204" pitchFamily="34" charset="0"/>
            </a:endParaRPr>
          </a:p>
          <a:p>
            <a:pPr marL="0" marR="0" indent="0" algn="l">
              <a:lnSpc>
                <a:spcPct val="119000"/>
              </a:lnSpc>
              <a:spcBef>
                <a:spcPts val="0"/>
              </a:spcBef>
              <a:spcAft>
                <a:spcPts val="600"/>
              </a:spcAft>
            </a:pPr>
            <a:endParaRPr lang="en-GB" sz="800" kern="1400" dirty="0">
              <a:ln>
                <a:noFill/>
              </a:ln>
              <a:solidFill>
                <a:srgbClr val="000000"/>
              </a:solidFill>
              <a:effectLst/>
              <a:latin typeface="Calibri" panose="020F0502020204030204" pitchFamily="34" charset="0"/>
            </a:endParaRPr>
          </a:p>
        </p:txBody>
      </p:sp>
      <p:pic>
        <p:nvPicPr>
          <p:cNvPr id="5" name="Picture 4">
            <a:extLst>
              <a:ext uri="{FF2B5EF4-FFF2-40B4-BE49-F238E27FC236}">
                <a16:creationId xmlns:a16="http://schemas.microsoft.com/office/drawing/2014/main" id="{FFF66A58-6323-48A4-8BF1-1E572A95AB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46569" y="431986"/>
            <a:ext cx="2516130" cy="1117228"/>
          </a:xfrm>
          <a:prstGeom prst="rect">
            <a:avLst/>
          </a:prstGeom>
          <a:effectLst>
            <a:softEdge rad="31750"/>
          </a:effectLst>
        </p:spPr>
      </p:pic>
    </p:spTree>
    <p:extLst>
      <p:ext uri="{BB962C8B-B14F-4D97-AF65-F5344CB8AC3E}">
        <p14:creationId xmlns:p14="http://schemas.microsoft.com/office/powerpoint/2010/main" val="1258496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l="-78000" r="-78000"/>
          </a:stretch>
        </a:blipFill>
        <a:effectLst/>
      </p:bgPr>
    </p:bg>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B31B235-6D7E-4E39-A37E-9790779EA717}"/>
              </a:ext>
            </a:extLst>
          </p:cNvPr>
          <p:cNvSpPr>
            <a:spLocks noGrp="1"/>
          </p:cNvSpPr>
          <p:nvPr>
            <p:ph type="subTitle" idx="1"/>
          </p:nvPr>
        </p:nvSpPr>
        <p:spPr>
          <a:xfrm>
            <a:off x="379268" y="3090770"/>
            <a:ext cx="6191250" cy="5773830"/>
          </a:xfrm>
        </p:spPr>
        <p:txBody>
          <a:bodyPr>
            <a:noAutofit/>
          </a:bodyPr>
          <a:lstStyle/>
          <a:p>
            <a:pPr algn="l">
              <a:lnSpc>
                <a:spcPct val="100000"/>
              </a:lnSpc>
              <a:spcBef>
                <a:spcPts val="0"/>
              </a:spcBef>
            </a:pPr>
            <a:r>
              <a:rPr lang="en-GB" sz="2000" i="1" dirty="0">
                <a:latin typeface="Abadi" panose="020B0604020104020204" pitchFamily="34" charset="0"/>
              </a:rPr>
              <a:t>be a life-long journey of discovery of the love of God in Jesus Christ as members of God’s family.</a:t>
            </a:r>
          </a:p>
          <a:p>
            <a:pPr algn="l">
              <a:lnSpc>
                <a:spcPct val="100000"/>
              </a:lnSpc>
              <a:spcBef>
                <a:spcPts val="0"/>
              </a:spcBef>
            </a:pPr>
            <a:endParaRPr lang="en-GB" sz="1000" i="1" dirty="0">
              <a:latin typeface="Abadi" panose="020B0604020104020204" pitchFamily="34" charset="0"/>
            </a:endParaRPr>
          </a:p>
          <a:p>
            <a:pPr algn="l">
              <a:lnSpc>
                <a:spcPct val="100000"/>
              </a:lnSpc>
              <a:spcBef>
                <a:spcPts val="0"/>
              </a:spcBef>
            </a:pPr>
            <a:r>
              <a:rPr lang="en-GB" sz="2000" i="1" dirty="0">
                <a:latin typeface="Abadi" panose="020B0604020104020204" pitchFamily="34" charset="0"/>
              </a:rPr>
              <a:t>A child’s baptism brings them into the world-wide community of Christian people known as the Church – the group of people learning what it means to respond to the invitation of Jesus to “Follow me.” At a baptism, parents and godparents make some simple but profound promises of Christian commitment on behalf of the children they bring to baptism:</a:t>
            </a:r>
          </a:p>
          <a:p>
            <a:pPr algn="l">
              <a:lnSpc>
                <a:spcPct val="100000"/>
              </a:lnSpc>
              <a:spcBef>
                <a:spcPts val="0"/>
              </a:spcBef>
            </a:pPr>
            <a:endParaRPr lang="en-GB" sz="800" i="1" dirty="0">
              <a:latin typeface="Abadi" panose="020B0604020104020204" pitchFamily="34" charset="0"/>
            </a:endParaRPr>
          </a:p>
          <a:p>
            <a:pPr>
              <a:lnSpc>
                <a:spcPct val="100000"/>
              </a:lnSpc>
              <a:spcBef>
                <a:spcPts val="0"/>
              </a:spcBef>
            </a:pPr>
            <a:r>
              <a:rPr lang="en-GB" sz="2000" b="1" i="1" dirty="0">
                <a:latin typeface="Abadi" panose="020B0604020104020204" pitchFamily="34" charset="0"/>
              </a:rPr>
              <a:t>I turn to Christ.</a:t>
            </a:r>
          </a:p>
          <a:p>
            <a:pPr>
              <a:lnSpc>
                <a:spcPct val="100000"/>
              </a:lnSpc>
              <a:spcBef>
                <a:spcPts val="0"/>
              </a:spcBef>
            </a:pPr>
            <a:r>
              <a:rPr lang="en-GB" sz="2000" b="1" i="1" dirty="0">
                <a:latin typeface="Abadi" panose="020B0604020104020204" pitchFamily="34" charset="0"/>
              </a:rPr>
              <a:t>I repent of my sins.</a:t>
            </a:r>
          </a:p>
          <a:p>
            <a:pPr>
              <a:lnSpc>
                <a:spcPct val="100000"/>
              </a:lnSpc>
              <a:spcBef>
                <a:spcPts val="0"/>
              </a:spcBef>
            </a:pPr>
            <a:r>
              <a:rPr lang="en-GB" sz="2000" b="1" i="1" dirty="0">
                <a:latin typeface="Abadi" panose="020B0604020104020204" pitchFamily="34" charset="0"/>
              </a:rPr>
              <a:t>I renounce evil.</a:t>
            </a:r>
            <a:endParaRPr lang="en-GB" sz="1000" b="1" i="1" dirty="0">
              <a:latin typeface="Abadi" panose="020B0604020104020204" pitchFamily="34" charset="0"/>
            </a:endParaRPr>
          </a:p>
          <a:p>
            <a:pPr algn="l">
              <a:lnSpc>
                <a:spcPct val="100000"/>
              </a:lnSpc>
              <a:spcBef>
                <a:spcPts val="0"/>
              </a:spcBef>
            </a:pPr>
            <a:endParaRPr lang="en-GB" sz="800" i="1" dirty="0">
              <a:latin typeface="Abadi" panose="020B0604020104020204" pitchFamily="34" charset="0"/>
            </a:endParaRPr>
          </a:p>
          <a:p>
            <a:pPr algn="l">
              <a:lnSpc>
                <a:spcPct val="100000"/>
              </a:lnSpc>
              <a:spcBef>
                <a:spcPts val="0"/>
              </a:spcBef>
            </a:pPr>
            <a:r>
              <a:rPr lang="en-GB" sz="2000" i="1" dirty="0">
                <a:latin typeface="Abadi" panose="020B0604020104020204" pitchFamily="34" charset="0"/>
              </a:rPr>
              <a:t>God gives to every baptised person the gift of his love and his presence in their lives in response to these words of faith. We hope you find that love at St Mary’s and in this special moment for you and your child.</a:t>
            </a:r>
            <a:endParaRPr lang="en-GB" sz="1000" i="1" dirty="0">
              <a:latin typeface="Abadi" panose="020B0604020104020204" pitchFamily="34" charset="0"/>
            </a:endParaRPr>
          </a:p>
          <a:p>
            <a:pPr algn="r">
              <a:lnSpc>
                <a:spcPct val="100000"/>
              </a:lnSpc>
              <a:spcBef>
                <a:spcPts val="0"/>
              </a:spcBef>
            </a:pPr>
            <a:endParaRPr lang="en-GB" sz="800" i="1" dirty="0">
              <a:latin typeface="Abadi" panose="020B0604020104020204" pitchFamily="34" charset="0"/>
            </a:endParaRPr>
          </a:p>
          <a:p>
            <a:pPr algn="r">
              <a:lnSpc>
                <a:spcPct val="100000"/>
              </a:lnSpc>
              <a:spcBef>
                <a:spcPts val="0"/>
              </a:spcBef>
            </a:pPr>
            <a:endParaRPr lang="en-GB" sz="800" i="1" dirty="0">
              <a:latin typeface="Abadi" panose="020B0604020104020204" pitchFamily="34" charset="0"/>
            </a:endParaRPr>
          </a:p>
          <a:p>
            <a:pPr algn="r">
              <a:lnSpc>
                <a:spcPct val="100000"/>
              </a:lnSpc>
              <a:spcBef>
                <a:spcPts val="0"/>
              </a:spcBef>
            </a:pPr>
            <a:endParaRPr lang="en-GB" sz="800" i="1" dirty="0">
              <a:latin typeface="Abadi" panose="020B0604020104020204" pitchFamily="34" charset="0"/>
            </a:endParaRPr>
          </a:p>
        </p:txBody>
      </p:sp>
      <p:pic>
        <p:nvPicPr>
          <p:cNvPr id="8" name="Picture 7">
            <a:extLst>
              <a:ext uri="{FF2B5EF4-FFF2-40B4-BE49-F238E27FC236}">
                <a16:creationId xmlns:a16="http://schemas.microsoft.com/office/drawing/2014/main" id="{6FAA7A7C-B38B-46D6-B8BD-63F6A3BB18C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9145" y="513052"/>
            <a:ext cx="1395030" cy="2391656"/>
          </a:xfrm>
          <a:prstGeom prst="rect">
            <a:avLst/>
          </a:prstGeom>
        </p:spPr>
      </p:pic>
      <p:sp>
        <p:nvSpPr>
          <p:cNvPr id="9" name="TextBox 8">
            <a:extLst>
              <a:ext uri="{FF2B5EF4-FFF2-40B4-BE49-F238E27FC236}">
                <a16:creationId xmlns:a16="http://schemas.microsoft.com/office/drawing/2014/main" id="{5FDB6A4A-FC8A-470E-B9FC-F6B152B0A138}"/>
              </a:ext>
            </a:extLst>
          </p:cNvPr>
          <p:cNvSpPr txBox="1"/>
          <p:nvPr/>
        </p:nvSpPr>
        <p:spPr>
          <a:xfrm>
            <a:off x="2589068" y="351559"/>
            <a:ext cx="3981450" cy="2739211"/>
          </a:xfrm>
          <a:prstGeom prst="rect">
            <a:avLst/>
          </a:prstGeom>
          <a:noFill/>
        </p:spPr>
        <p:txBody>
          <a:bodyPr wrap="square" rtlCol="0">
            <a:spAutoFit/>
          </a:bodyPr>
          <a:lstStyle/>
          <a:p>
            <a:r>
              <a:rPr lang="en-GB" sz="2400" b="1" dirty="0">
                <a:latin typeface="Abadi" panose="020B0604020104020204" pitchFamily="34" charset="0"/>
              </a:rPr>
              <a:t>A Message from St Mary’s…</a:t>
            </a:r>
          </a:p>
          <a:p>
            <a:endParaRPr lang="en-GB" sz="800" i="1" dirty="0">
              <a:latin typeface="Abadi" panose="020B0604020104020204" pitchFamily="34" charset="0"/>
            </a:endParaRPr>
          </a:p>
          <a:p>
            <a:r>
              <a:rPr lang="en-GB" sz="2000" i="1" dirty="0">
                <a:latin typeface="Abadi" panose="020B0604020104020204" pitchFamily="34" charset="0"/>
              </a:rPr>
              <a:t>Welcome to St Mary’s and thank you for enquiring about having your child or children baptised at St Mary’s. We are thrilled that you are thinking of baptism for your child. Taking this step which marks the beginning of what we pray will</a:t>
            </a:r>
          </a:p>
        </p:txBody>
      </p:sp>
    </p:spTree>
    <p:extLst>
      <p:ext uri="{BB962C8B-B14F-4D97-AF65-F5344CB8AC3E}">
        <p14:creationId xmlns:p14="http://schemas.microsoft.com/office/powerpoint/2010/main" val="4027624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l="-78000" r="-78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2E563E1-02C8-4E2F-AD5D-5295BCA53784}"/>
              </a:ext>
            </a:extLst>
          </p:cNvPr>
          <p:cNvSpPr>
            <a:spLocks noGrp="1"/>
          </p:cNvSpPr>
          <p:nvPr>
            <p:ph type="subTitle" idx="1"/>
          </p:nvPr>
        </p:nvSpPr>
        <p:spPr>
          <a:xfrm>
            <a:off x="477781" y="440444"/>
            <a:ext cx="2951219" cy="5446006"/>
          </a:xfrm>
          <a:ln>
            <a:solidFill>
              <a:schemeClr val="tx1">
                <a:lumMod val="50000"/>
                <a:lumOff val="50000"/>
              </a:schemeClr>
            </a:solidFill>
          </a:ln>
        </p:spPr>
        <p:txBody>
          <a:bodyPr>
            <a:normAutofit/>
          </a:bodyPr>
          <a:lstStyle/>
          <a:p>
            <a:pPr marL="0" marR="0" indent="0" algn="l">
              <a:lnSpc>
                <a:spcPct val="119000"/>
              </a:lnSpc>
              <a:spcBef>
                <a:spcPts val="0"/>
              </a:spcBef>
              <a:spcAft>
                <a:spcPts val="0"/>
              </a:spcAft>
            </a:pPr>
            <a:r>
              <a:rPr lang="en-GB" b="1" kern="1400" dirty="0">
                <a:ln>
                  <a:noFill/>
                </a:ln>
                <a:solidFill>
                  <a:srgbClr val="000000"/>
                </a:solidFill>
                <a:effectLst/>
                <a:latin typeface="Abadi" panose="020B0604020104020204" pitchFamily="34" charset="0"/>
              </a:rPr>
              <a:t>Baptism at St Mary’s?</a:t>
            </a:r>
          </a:p>
          <a:p>
            <a:pPr marL="0" marR="0" indent="0" algn="l">
              <a:lnSpc>
                <a:spcPct val="119000"/>
              </a:lnSpc>
              <a:spcBef>
                <a:spcPts val="0"/>
              </a:spcBef>
              <a:spcAft>
                <a:spcPts val="0"/>
              </a:spcAft>
            </a:pPr>
            <a:r>
              <a:rPr lang="en-GB" sz="1600" kern="1400" dirty="0">
                <a:ln>
                  <a:noFill/>
                </a:ln>
                <a:solidFill>
                  <a:srgbClr val="000000"/>
                </a:solidFill>
                <a:effectLst/>
                <a:latin typeface="Abadi" panose="020B0604020104020204" pitchFamily="34" charset="0"/>
              </a:rPr>
              <a:t>We are always delighted to carry out baptisms for regular members of our congregation and for people who live within our parish boundaries. If you live outside the parish boundaries, you are welcome to join St Mary’s and, after you have settled down and started to take an active part in church life, we are happy to baptize you or your child. This will usually be around six months regular worship. Alternatively, we are happy to direct you to your local parish church where the baptism can take place. </a:t>
            </a:r>
          </a:p>
          <a:p>
            <a:pPr marL="0" marR="0" indent="0" algn="l">
              <a:lnSpc>
                <a:spcPct val="119000"/>
              </a:lnSpc>
              <a:spcBef>
                <a:spcPts val="0"/>
              </a:spcBef>
              <a:spcAft>
                <a:spcPts val="600"/>
              </a:spcAft>
            </a:pPr>
            <a:endParaRPr lang="en-GB" sz="800" kern="1400" dirty="0">
              <a:ln>
                <a:noFill/>
              </a:ln>
              <a:solidFill>
                <a:srgbClr val="000000"/>
              </a:solidFill>
              <a:effectLst/>
              <a:latin typeface="Abadi" panose="020B0604020104020204" pitchFamily="34" charset="0"/>
            </a:endParaRPr>
          </a:p>
        </p:txBody>
      </p:sp>
      <p:sp>
        <p:nvSpPr>
          <p:cNvPr id="2" name="TextBox 1">
            <a:extLst>
              <a:ext uri="{FF2B5EF4-FFF2-40B4-BE49-F238E27FC236}">
                <a16:creationId xmlns:a16="http://schemas.microsoft.com/office/drawing/2014/main" id="{4C60B777-A42B-4D7D-9802-C2B5C3650FBD}"/>
              </a:ext>
            </a:extLst>
          </p:cNvPr>
          <p:cNvSpPr txBox="1"/>
          <p:nvPr/>
        </p:nvSpPr>
        <p:spPr>
          <a:xfrm>
            <a:off x="3581400" y="440445"/>
            <a:ext cx="2951219" cy="6812249"/>
          </a:xfrm>
          <a:prstGeom prst="rect">
            <a:avLst/>
          </a:prstGeom>
          <a:noFill/>
          <a:ln>
            <a:solidFill>
              <a:schemeClr val="tx1">
                <a:lumMod val="50000"/>
                <a:lumOff val="50000"/>
              </a:schemeClr>
            </a:solidFill>
          </a:ln>
        </p:spPr>
        <p:txBody>
          <a:bodyPr wrap="square" rtlCol="0">
            <a:spAutoFit/>
          </a:bodyPr>
          <a:lstStyle/>
          <a:p>
            <a:pPr marL="0" marR="0" indent="0" algn="l">
              <a:lnSpc>
                <a:spcPct val="119000"/>
              </a:lnSpc>
              <a:spcBef>
                <a:spcPts val="0"/>
              </a:spcBef>
              <a:spcAft>
                <a:spcPts val="0"/>
              </a:spcAft>
            </a:pPr>
            <a:r>
              <a:rPr lang="en-GB" b="1" kern="1400" dirty="0">
                <a:ln>
                  <a:noFill/>
                </a:ln>
                <a:solidFill>
                  <a:srgbClr val="000000"/>
                </a:solidFill>
                <a:effectLst/>
                <a:latin typeface="Abadi" panose="020B0604020104020204" pitchFamily="34" charset="0"/>
              </a:rPr>
              <a:t>When do Baptisms Happen?</a:t>
            </a:r>
            <a:endParaRPr lang="en-GB" kern="1400" dirty="0">
              <a:ln>
                <a:noFill/>
              </a:ln>
              <a:solidFill>
                <a:srgbClr val="000000"/>
              </a:solidFill>
              <a:effectLst/>
              <a:latin typeface="Abadi" panose="020B0604020104020204" pitchFamily="34" charset="0"/>
            </a:endParaRPr>
          </a:p>
          <a:p>
            <a:pPr marL="0" marR="0" indent="0" algn="l">
              <a:lnSpc>
                <a:spcPct val="119000"/>
              </a:lnSpc>
              <a:spcBef>
                <a:spcPts val="0"/>
              </a:spcBef>
              <a:spcAft>
                <a:spcPts val="0"/>
              </a:spcAft>
            </a:pPr>
            <a:r>
              <a:rPr lang="en-GB" sz="1600" kern="1400" dirty="0">
                <a:ln>
                  <a:noFill/>
                </a:ln>
                <a:solidFill>
                  <a:srgbClr val="000000"/>
                </a:solidFill>
                <a:effectLst/>
                <a:latin typeface="Abadi" panose="020B0604020104020204" pitchFamily="34" charset="0"/>
              </a:rPr>
              <a:t>Except in very special circumstances, baptisms happen at the main Sunday morning service at 11am.  This is because we want your child to be welcomed into the church by the people of God alongside your family and friends. Being a Christian is never just a private ceremony but always involves the wider community and the new Christian family, the Church. </a:t>
            </a:r>
          </a:p>
          <a:p>
            <a:pPr marL="0" marR="0" indent="0" algn="l">
              <a:lnSpc>
                <a:spcPct val="119000"/>
              </a:lnSpc>
              <a:spcBef>
                <a:spcPts val="0"/>
              </a:spcBef>
              <a:spcAft>
                <a:spcPts val="0"/>
              </a:spcAft>
            </a:pPr>
            <a:r>
              <a:rPr lang="en-GB" sz="1600" kern="1400" dirty="0">
                <a:ln>
                  <a:noFill/>
                </a:ln>
                <a:solidFill>
                  <a:srgbClr val="000000"/>
                </a:solidFill>
                <a:effectLst/>
                <a:latin typeface="Abadi" panose="020B0604020104020204" pitchFamily="34" charset="0"/>
              </a:rPr>
              <a:t>Because having a Baptism significantly changes the shape of the Sunday service for the whole congregation we tend to have Baptisms only once a month and we try to limit the numbers so that no more than three children are ever baptised at one service.</a:t>
            </a:r>
            <a:endParaRPr lang="en-GB" sz="1600" dirty="0">
              <a:latin typeface="Abadi" panose="020B0604020104020204" pitchFamily="34" charset="0"/>
            </a:endParaRPr>
          </a:p>
        </p:txBody>
      </p:sp>
      <p:sp>
        <p:nvSpPr>
          <p:cNvPr id="4" name="TextBox 3">
            <a:extLst>
              <a:ext uri="{FF2B5EF4-FFF2-40B4-BE49-F238E27FC236}">
                <a16:creationId xmlns:a16="http://schemas.microsoft.com/office/drawing/2014/main" id="{A5581E2B-2F4E-4F69-98CC-5E706CB25D17}"/>
              </a:ext>
            </a:extLst>
          </p:cNvPr>
          <p:cNvSpPr txBox="1"/>
          <p:nvPr/>
        </p:nvSpPr>
        <p:spPr>
          <a:xfrm>
            <a:off x="477781" y="6848166"/>
            <a:ext cx="3027419" cy="830997"/>
          </a:xfrm>
          <a:prstGeom prst="rect">
            <a:avLst/>
          </a:prstGeom>
          <a:solidFill>
            <a:schemeClr val="accent4">
              <a:lumMod val="20000"/>
              <a:lumOff val="80000"/>
            </a:schemeClr>
          </a:solidFill>
        </p:spPr>
        <p:txBody>
          <a:bodyPr wrap="square" lIns="91440" tIns="45720" rIns="91440" bIns="45720" rtlCol="0" anchor="t">
            <a:spAutoFit/>
          </a:bodyPr>
          <a:lstStyle/>
          <a:p>
            <a:pPr algn="ctr"/>
            <a:r>
              <a:rPr lang="en-GB" sz="2400" b="1" dirty="0">
                <a:latin typeface="Abadi"/>
              </a:rPr>
              <a:t>Baptism Dates in 2025</a:t>
            </a:r>
            <a:endParaRPr lang="en-GB" sz="2400" b="1" dirty="0">
              <a:latin typeface="Abadi" panose="020B0604020104020204" pitchFamily="34" charset="0"/>
            </a:endParaRPr>
          </a:p>
        </p:txBody>
      </p:sp>
      <p:sp>
        <p:nvSpPr>
          <p:cNvPr id="7" name="TextBox 6">
            <a:extLst>
              <a:ext uri="{FF2B5EF4-FFF2-40B4-BE49-F238E27FC236}">
                <a16:creationId xmlns:a16="http://schemas.microsoft.com/office/drawing/2014/main" id="{33AB095F-8CD2-4A08-8EC7-DA649087E3DC}"/>
              </a:ext>
            </a:extLst>
          </p:cNvPr>
          <p:cNvSpPr txBox="1"/>
          <p:nvPr/>
        </p:nvSpPr>
        <p:spPr>
          <a:xfrm>
            <a:off x="477781" y="7679163"/>
            <a:ext cx="3027419" cy="2062103"/>
          </a:xfrm>
          <a:prstGeom prst="rect">
            <a:avLst/>
          </a:prstGeom>
          <a:solidFill>
            <a:schemeClr val="accent4">
              <a:lumMod val="20000"/>
              <a:lumOff val="80000"/>
            </a:schemeClr>
          </a:solidFill>
        </p:spPr>
        <p:txBody>
          <a:bodyPr wrap="square" rtlCol="0">
            <a:spAutoFit/>
          </a:bodyPr>
          <a:lstStyle/>
          <a:p>
            <a:r>
              <a:rPr lang="en-GB" sz="1600" dirty="0">
                <a:latin typeface="Abadi" panose="020B0604020104020204" pitchFamily="34" charset="0"/>
              </a:rPr>
              <a:t>We tend to have baptisms in our main 11am service on a monthly basis, limiting the number of children baptised to three on each occasion. This year the dates for baptisms are planned as follows, which we hope will give you a number of options:</a:t>
            </a:r>
          </a:p>
        </p:txBody>
      </p:sp>
      <p:sp>
        <p:nvSpPr>
          <p:cNvPr id="8" name="TextBox 7">
            <a:extLst>
              <a:ext uri="{FF2B5EF4-FFF2-40B4-BE49-F238E27FC236}">
                <a16:creationId xmlns:a16="http://schemas.microsoft.com/office/drawing/2014/main" id="{0D631CA5-3400-46D3-9B57-9E8BD8C43FC7}"/>
              </a:ext>
            </a:extLst>
          </p:cNvPr>
          <p:cNvSpPr txBox="1"/>
          <p:nvPr/>
        </p:nvSpPr>
        <p:spPr>
          <a:xfrm>
            <a:off x="3581400" y="7402164"/>
            <a:ext cx="2875019" cy="2339102"/>
          </a:xfrm>
          <a:prstGeom prst="rect">
            <a:avLst/>
          </a:prstGeom>
          <a:solidFill>
            <a:schemeClr val="accent4">
              <a:lumMod val="20000"/>
              <a:lumOff val="80000"/>
            </a:schemeClr>
          </a:solidFill>
        </p:spPr>
        <p:txBody>
          <a:bodyPr wrap="square" rtlCol="0">
            <a:spAutoFit/>
          </a:bodyPr>
          <a:lstStyle/>
          <a:p>
            <a:pPr algn="ctr"/>
            <a:r>
              <a:rPr lang="en-GB" sz="1600" dirty="0">
                <a:latin typeface="Abadi" panose="020B0604020104020204" pitchFamily="34" charset="0"/>
              </a:rPr>
              <a:t>January 12</a:t>
            </a:r>
          </a:p>
          <a:p>
            <a:pPr algn="ctr"/>
            <a:r>
              <a:rPr lang="en-GB" sz="1600" dirty="0">
                <a:latin typeface="Abadi" panose="020B0604020104020204" pitchFamily="34" charset="0"/>
              </a:rPr>
              <a:t>February 9</a:t>
            </a:r>
          </a:p>
          <a:p>
            <a:pPr algn="ctr"/>
            <a:r>
              <a:rPr lang="en-GB" sz="1600" dirty="0">
                <a:latin typeface="Abadi" panose="020B0604020104020204" pitchFamily="34" charset="0"/>
              </a:rPr>
              <a:t>March 2 </a:t>
            </a:r>
          </a:p>
          <a:p>
            <a:pPr algn="ctr"/>
            <a:r>
              <a:rPr lang="en-GB" sz="1600" dirty="0">
                <a:latin typeface="Abadi" panose="020B0604020104020204" pitchFamily="34" charset="0"/>
              </a:rPr>
              <a:t>June 8</a:t>
            </a:r>
          </a:p>
          <a:p>
            <a:pPr algn="ctr"/>
            <a:r>
              <a:rPr lang="en-GB" sz="1600" dirty="0">
                <a:latin typeface="Abadi" panose="020B0604020104020204" pitchFamily="34" charset="0"/>
              </a:rPr>
              <a:t>July 13</a:t>
            </a:r>
          </a:p>
          <a:p>
            <a:pPr algn="ctr"/>
            <a:r>
              <a:rPr lang="en-GB" sz="1600" dirty="0">
                <a:latin typeface="Abadi" panose="020B0604020104020204" pitchFamily="34" charset="0"/>
              </a:rPr>
              <a:t>August 10</a:t>
            </a:r>
          </a:p>
          <a:p>
            <a:pPr algn="ctr"/>
            <a:r>
              <a:rPr lang="en-GB" sz="1600" dirty="0">
                <a:latin typeface="Abadi" panose="020B0604020104020204" pitchFamily="34" charset="0"/>
              </a:rPr>
              <a:t>September 14</a:t>
            </a:r>
          </a:p>
          <a:p>
            <a:pPr algn="ctr"/>
            <a:r>
              <a:rPr lang="en-GB" sz="1600" dirty="0">
                <a:latin typeface="Abadi" panose="020B0604020104020204" pitchFamily="34" charset="0"/>
              </a:rPr>
              <a:t>October 12</a:t>
            </a:r>
          </a:p>
          <a:p>
            <a:pPr algn="ctr"/>
            <a:r>
              <a:rPr lang="en-GB" sz="1600" dirty="0">
                <a:latin typeface="Abadi" panose="020B0604020104020204" pitchFamily="34" charset="0"/>
              </a:rPr>
              <a:t>November 23</a:t>
            </a:r>
          </a:p>
        </p:txBody>
      </p:sp>
      <p:sp>
        <p:nvSpPr>
          <p:cNvPr id="9" name="Callout: Down Arrow 8">
            <a:extLst>
              <a:ext uri="{FF2B5EF4-FFF2-40B4-BE49-F238E27FC236}">
                <a16:creationId xmlns:a16="http://schemas.microsoft.com/office/drawing/2014/main" id="{068CD57E-A0E0-4F7F-979A-CA28AF63D51A}"/>
              </a:ext>
            </a:extLst>
          </p:cNvPr>
          <p:cNvSpPr/>
          <p:nvPr/>
        </p:nvSpPr>
        <p:spPr>
          <a:xfrm>
            <a:off x="477781" y="6115050"/>
            <a:ext cx="3027419" cy="602397"/>
          </a:xfrm>
          <a:prstGeom prst="downArrowCallout">
            <a:avLst/>
          </a:prstGeom>
          <a:solidFill>
            <a:srgbClr val="C93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373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l="-78000" r="-78000"/>
          </a:stretch>
        </a:blipFill>
        <a:effectLst/>
      </p:bgPr>
    </p:bg>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6C52D642-A7E8-41F8-A1CD-B10DDB8644BD}"/>
              </a:ext>
            </a:extLst>
          </p:cNvPr>
          <p:cNvSpPr>
            <a:spLocks noGrp="1"/>
          </p:cNvSpPr>
          <p:nvPr>
            <p:ph type="subTitle" idx="1"/>
          </p:nvPr>
        </p:nvSpPr>
        <p:spPr>
          <a:xfrm>
            <a:off x="2971800" y="478544"/>
            <a:ext cx="3429000" cy="7835726"/>
          </a:xfrm>
          <a:ln>
            <a:solidFill>
              <a:schemeClr val="tx1">
                <a:lumMod val="50000"/>
                <a:lumOff val="50000"/>
              </a:schemeClr>
            </a:solidFill>
          </a:ln>
        </p:spPr>
        <p:txBody>
          <a:bodyPr>
            <a:noAutofit/>
          </a:bodyPr>
          <a:lstStyle/>
          <a:p>
            <a:pPr marL="0" marR="0" indent="0" algn="l">
              <a:lnSpc>
                <a:spcPct val="119000"/>
              </a:lnSpc>
              <a:spcBef>
                <a:spcPts val="0"/>
              </a:spcBef>
              <a:spcAft>
                <a:spcPts val="600"/>
              </a:spcAft>
            </a:pPr>
            <a:r>
              <a:rPr lang="en-GB" b="1" kern="1400" dirty="0">
                <a:ln>
                  <a:noFill/>
                </a:ln>
                <a:solidFill>
                  <a:srgbClr val="000000"/>
                </a:solidFill>
                <a:effectLst/>
                <a:latin typeface="Abadi" panose="020B0604020104020204" pitchFamily="34" charset="0"/>
              </a:rPr>
              <a:t>About Godparents</a:t>
            </a:r>
            <a:endParaRPr lang="en-GB" kern="1400" dirty="0">
              <a:ln>
                <a:noFill/>
              </a:ln>
              <a:solidFill>
                <a:srgbClr val="000000"/>
              </a:solidFill>
              <a:effectLst/>
              <a:latin typeface="Abadi" panose="020B0604020104020204" pitchFamily="34" charset="0"/>
            </a:endParaRPr>
          </a:p>
          <a:p>
            <a:pPr marL="0" marR="0" indent="0" algn="l">
              <a:lnSpc>
                <a:spcPct val="100000"/>
              </a:lnSpc>
              <a:spcBef>
                <a:spcPts val="0"/>
              </a:spcBef>
              <a:spcAft>
                <a:spcPts val="0"/>
              </a:spcAft>
            </a:pPr>
            <a:r>
              <a:rPr lang="en-GB" sz="1600" kern="1400" dirty="0">
                <a:ln>
                  <a:noFill/>
                </a:ln>
                <a:solidFill>
                  <a:srgbClr val="000000"/>
                </a:solidFill>
                <a:effectLst/>
                <a:latin typeface="Abadi" panose="020B0604020104020204" pitchFamily="34" charset="0"/>
              </a:rPr>
              <a:t>All children who are being baptised will need to have one godfather and one godmother. We would encourage you to have a maximum of about 4 godparents.</a:t>
            </a:r>
          </a:p>
          <a:p>
            <a:pPr marL="0" marR="0" indent="0" algn="l">
              <a:lnSpc>
                <a:spcPct val="100000"/>
              </a:lnSpc>
              <a:spcBef>
                <a:spcPts val="0"/>
              </a:spcBef>
              <a:spcAft>
                <a:spcPts val="0"/>
              </a:spcAft>
            </a:pPr>
            <a:endParaRPr lang="en-GB" sz="800" b="1" i="1" kern="1400" dirty="0">
              <a:solidFill>
                <a:srgbClr val="000000"/>
              </a:solidFill>
              <a:latin typeface="Abadi" panose="020B0604020104020204" pitchFamily="34" charset="0"/>
            </a:endParaRPr>
          </a:p>
          <a:p>
            <a:pPr marL="0" marR="0" indent="0" algn="l">
              <a:lnSpc>
                <a:spcPct val="100000"/>
              </a:lnSpc>
              <a:spcBef>
                <a:spcPts val="0"/>
              </a:spcBef>
              <a:spcAft>
                <a:spcPts val="0"/>
              </a:spcAft>
            </a:pPr>
            <a:r>
              <a:rPr lang="en-GB" sz="1600" b="1" i="1" kern="1400" dirty="0">
                <a:ln>
                  <a:noFill/>
                </a:ln>
                <a:solidFill>
                  <a:srgbClr val="000000"/>
                </a:solidFill>
                <a:effectLst/>
                <a:latin typeface="Abadi" panose="020B0604020104020204" pitchFamily="34" charset="0"/>
              </a:rPr>
              <a:t>All godparents must themselves have been baptised</a:t>
            </a:r>
            <a:r>
              <a:rPr lang="en-GB" sz="1600" kern="1400" dirty="0">
                <a:ln>
                  <a:noFill/>
                </a:ln>
                <a:solidFill>
                  <a:srgbClr val="000000"/>
                </a:solidFill>
                <a:effectLst/>
                <a:latin typeface="Abadi" panose="020B0604020104020204" pitchFamily="34" charset="0"/>
              </a:rPr>
              <a:t> and it is recommended that godparents should also be confirmed. They can belong to any mainstream Christian Church (Roman Catholic, Methodist, Baptist, Greek Orthodox etc.) but they have to be happy to support the child being brought us as a member of the Church of England. We do recognise that families often have friends of other world faiths or who do not believe, and who would not be comfortable or able to make Christian vows. While they cannot be godparents, we can provide some special words for these important people to say that avoid compromise or confusion. Please speak to the clergy about this.</a:t>
            </a:r>
          </a:p>
          <a:p>
            <a:pPr marL="0" marR="0" indent="0" algn="l">
              <a:lnSpc>
                <a:spcPct val="100000"/>
              </a:lnSpc>
              <a:spcBef>
                <a:spcPts val="0"/>
              </a:spcBef>
              <a:spcAft>
                <a:spcPts val="0"/>
              </a:spcAft>
            </a:pPr>
            <a:endParaRPr lang="en-GB" sz="800" b="1" kern="1400" dirty="0">
              <a:solidFill>
                <a:srgbClr val="000000"/>
              </a:solidFill>
              <a:latin typeface="Abadi" panose="020B0604020104020204" pitchFamily="34" charset="0"/>
            </a:endParaRPr>
          </a:p>
          <a:p>
            <a:pPr marL="0" marR="0" indent="0">
              <a:lnSpc>
                <a:spcPct val="100000"/>
              </a:lnSpc>
              <a:spcBef>
                <a:spcPts val="0"/>
              </a:spcBef>
              <a:spcAft>
                <a:spcPts val="0"/>
              </a:spcAft>
            </a:pPr>
            <a:r>
              <a:rPr lang="en-GB" sz="1600" b="1" kern="1400" dirty="0">
                <a:ln>
                  <a:noFill/>
                </a:ln>
                <a:solidFill>
                  <a:srgbClr val="000000"/>
                </a:solidFill>
                <a:effectLst/>
                <a:latin typeface="Abadi" panose="020B0604020104020204" pitchFamily="34" charset="0"/>
              </a:rPr>
              <a:t>To find out more:</a:t>
            </a:r>
            <a:endParaRPr lang="en-GB" sz="1600" kern="1400" dirty="0">
              <a:ln>
                <a:noFill/>
              </a:ln>
              <a:solidFill>
                <a:srgbClr val="000000"/>
              </a:solidFill>
              <a:effectLst/>
              <a:latin typeface="Abadi" panose="020B0604020104020204" pitchFamily="34" charset="0"/>
            </a:endParaRPr>
          </a:p>
          <a:p>
            <a:pPr marL="0" marR="0" indent="0" algn="ctr">
              <a:lnSpc>
                <a:spcPct val="119000"/>
              </a:lnSpc>
              <a:spcBef>
                <a:spcPts val="0"/>
              </a:spcBef>
              <a:spcAft>
                <a:spcPts val="0"/>
              </a:spcAft>
            </a:pPr>
            <a:r>
              <a:rPr lang="en-GB" sz="1600" b="1" kern="1400" dirty="0">
                <a:ln>
                  <a:noFill/>
                </a:ln>
                <a:solidFill>
                  <a:srgbClr val="000000"/>
                </a:solidFill>
                <a:effectLst/>
                <a:latin typeface="Abadi" panose="020B0604020104020204" pitchFamily="34" charset="0"/>
              </a:rPr>
              <a:t>churchofenglandchristenings.org/godparents</a:t>
            </a:r>
            <a:endParaRPr lang="en-GB" sz="1600" kern="1400" dirty="0">
              <a:ln>
                <a:noFill/>
              </a:ln>
              <a:solidFill>
                <a:srgbClr val="000000"/>
              </a:solidFill>
              <a:effectLst/>
              <a:latin typeface="Abadi" panose="020B0604020104020204" pitchFamily="34" charset="0"/>
            </a:endParaRPr>
          </a:p>
          <a:p>
            <a:pPr marL="0" marR="0" indent="0" algn="l">
              <a:lnSpc>
                <a:spcPct val="119000"/>
              </a:lnSpc>
              <a:spcBef>
                <a:spcPts val="0"/>
              </a:spcBef>
              <a:spcAft>
                <a:spcPts val="600"/>
              </a:spcAft>
            </a:pPr>
            <a:r>
              <a:rPr lang="en-GB" sz="1600" kern="1400" dirty="0">
                <a:ln>
                  <a:noFill/>
                </a:ln>
                <a:solidFill>
                  <a:srgbClr val="000000"/>
                </a:solidFill>
                <a:effectLst/>
                <a:latin typeface="Abadi" panose="020B0604020104020204" pitchFamily="34" charset="0"/>
              </a:rPr>
              <a:t> </a:t>
            </a:r>
          </a:p>
          <a:p>
            <a:endParaRPr lang="en-GB" sz="1600" dirty="0">
              <a:latin typeface="Abadi" panose="020B0604020104020204" pitchFamily="34" charset="0"/>
            </a:endParaRPr>
          </a:p>
        </p:txBody>
      </p:sp>
      <p:pic>
        <p:nvPicPr>
          <p:cNvPr id="8" name="Picture 7" descr="A picture containing indoor, wall, floor, living&#10;&#10;Description automatically generated">
            <a:extLst>
              <a:ext uri="{FF2B5EF4-FFF2-40B4-BE49-F238E27FC236}">
                <a16:creationId xmlns:a16="http://schemas.microsoft.com/office/drawing/2014/main" id="{8B889CF3-D130-43B5-AF1C-52954ADF2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85886" y="478544"/>
            <a:ext cx="2498792" cy="4283956"/>
          </a:xfrm>
          <a:prstGeom prst="rect">
            <a:avLst/>
          </a:prstGeom>
          <a:effectLst>
            <a:softEdge rad="31750"/>
          </a:effectLst>
        </p:spPr>
      </p:pic>
      <p:pic>
        <p:nvPicPr>
          <p:cNvPr id="10" name="Picture 9">
            <a:extLst>
              <a:ext uri="{FF2B5EF4-FFF2-40B4-BE49-F238E27FC236}">
                <a16:creationId xmlns:a16="http://schemas.microsoft.com/office/drawing/2014/main" id="{ED8ACD0B-2A61-4F21-85A6-5D9754FB72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886" y="4982547"/>
            <a:ext cx="2498792" cy="3331723"/>
          </a:xfrm>
          <a:prstGeom prst="rect">
            <a:avLst/>
          </a:prstGeom>
        </p:spPr>
      </p:pic>
      <p:sp>
        <p:nvSpPr>
          <p:cNvPr id="11" name="TextBox 10">
            <a:extLst>
              <a:ext uri="{FF2B5EF4-FFF2-40B4-BE49-F238E27FC236}">
                <a16:creationId xmlns:a16="http://schemas.microsoft.com/office/drawing/2014/main" id="{BFE4CEBD-A631-4D7E-8C9C-2ECF4C71B4B7}"/>
              </a:ext>
            </a:extLst>
          </p:cNvPr>
          <p:cNvSpPr txBox="1"/>
          <p:nvPr/>
        </p:nvSpPr>
        <p:spPr>
          <a:xfrm>
            <a:off x="285886" y="8341790"/>
            <a:ext cx="6114914" cy="1410835"/>
          </a:xfrm>
          <a:prstGeom prst="rect">
            <a:avLst/>
          </a:prstGeom>
          <a:solidFill>
            <a:srgbClr val="002060"/>
          </a:solidFill>
          <a:ln>
            <a:solidFill>
              <a:schemeClr val="tx1">
                <a:lumMod val="50000"/>
                <a:lumOff val="50000"/>
              </a:schemeClr>
            </a:solidFill>
          </a:ln>
        </p:spPr>
        <p:txBody>
          <a:bodyPr wrap="square" rtlCol="0">
            <a:spAutoFit/>
          </a:bodyPr>
          <a:lstStyle/>
          <a:p>
            <a:pPr algn="ctr"/>
            <a:r>
              <a:rPr lang="en-GB" i="1" dirty="0">
                <a:solidFill>
                  <a:srgbClr val="FFFF00"/>
                </a:solidFill>
              </a:rPr>
              <a:t>Words for an unbaptised supporter to say</a:t>
            </a:r>
            <a:r>
              <a:rPr lang="en-GB" dirty="0">
                <a:solidFill>
                  <a:srgbClr val="FFFF00"/>
                </a:solidFill>
              </a:rPr>
              <a:t>:</a:t>
            </a:r>
          </a:p>
          <a:p>
            <a:pPr algn="ctr">
              <a:lnSpc>
                <a:spcPct val="107000"/>
              </a:lnSpc>
            </a:pPr>
            <a:r>
              <a:rPr lang="en-GB" sz="1600" dirty="0">
                <a:solidFill>
                  <a:srgbClr val="FFFF00"/>
                </a:solidFill>
                <a:effectLst/>
                <a:latin typeface="Abadi" panose="020B0604020104020204" pitchFamily="34" charset="0"/>
                <a:ea typeface="Calibri" panose="020F0502020204030204" pitchFamily="34" charset="0"/>
                <a:cs typeface="Tahoma" panose="020B0604030504040204" pitchFamily="34" charset="0"/>
              </a:rPr>
              <a:t>I pledge my love, care and support for </a:t>
            </a:r>
            <a:r>
              <a:rPr lang="en-GB" sz="1600" i="1" dirty="0">
                <a:solidFill>
                  <a:srgbClr val="FFFF00"/>
                </a:solidFill>
                <a:effectLst/>
                <a:latin typeface="Abadi" panose="020B0604020104020204" pitchFamily="34" charset="0"/>
                <a:ea typeface="Calibri" panose="020F0502020204030204" pitchFamily="34" charset="0"/>
                <a:cs typeface="Tahoma" panose="020B0604030504040204" pitchFamily="34" charset="0"/>
              </a:rPr>
              <a:t>N</a:t>
            </a:r>
            <a:r>
              <a:rPr lang="en-GB" sz="1600" dirty="0">
                <a:solidFill>
                  <a:srgbClr val="FFFF00"/>
                </a:solidFill>
                <a:effectLst/>
                <a:latin typeface="Abadi" panose="020B0604020104020204" pitchFamily="34" charset="0"/>
                <a:ea typeface="Calibri" panose="020F0502020204030204" pitchFamily="34" charset="0"/>
                <a:cs typeface="Tahoma" panose="020B0604030504040204" pitchFamily="34" charset="0"/>
              </a:rPr>
              <a:t> this day. I welcome his/her baptism into the Christian faith and I promise to share the best of myself and the highest of my values with him/her, </a:t>
            </a:r>
          </a:p>
          <a:p>
            <a:pPr algn="ctr">
              <a:lnSpc>
                <a:spcPct val="107000"/>
              </a:lnSpc>
            </a:pPr>
            <a:r>
              <a:rPr lang="en-GB" sz="1600" dirty="0">
                <a:solidFill>
                  <a:srgbClr val="FFFF00"/>
                </a:solidFill>
                <a:effectLst/>
                <a:latin typeface="Abadi" panose="020B0604020104020204" pitchFamily="34" charset="0"/>
                <a:ea typeface="Calibri" panose="020F0502020204030204" pitchFamily="34" charset="0"/>
                <a:cs typeface="Tahoma" panose="020B0604030504040204" pitchFamily="34" charset="0"/>
              </a:rPr>
              <a:t>today and always.</a:t>
            </a:r>
            <a:endParaRPr lang="en-GB" sz="1600" dirty="0">
              <a:solidFill>
                <a:srgbClr val="FFFF00"/>
              </a:solidFill>
              <a:effectLst/>
              <a:latin typeface="Abadi" panose="020B06040201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275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78000" r="-78000"/>
          </a:stretch>
        </a:blipFill>
        <a:effectLst/>
      </p:bgPr>
    </p:bg>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F31CB1D8-11C6-44C9-A5FC-3FC1583EA00B}"/>
              </a:ext>
            </a:extLst>
          </p:cNvPr>
          <p:cNvSpPr>
            <a:spLocks noGrp="1"/>
          </p:cNvSpPr>
          <p:nvPr>
            <p:ph type="subTitle" idx="1"/>
          </p:nvPr>
        </p:nvSpPr>
        <p:spPr>
          <a:xfrm>
            <a:off x="438150" y="535694"/>
            <a:ext cx="2590800" cy="4607806"/>
          </a:xfrm>
          <a:ln>
            <a:solidFill>
              <a:schemeClr val="tx1">
                <a:lumMod val="50000"/>
                <a:lumOff val="50000"/>
              </a:schemeClr>
            </a:solidFill>
          </a:ln>
        </p:spPr>
        <p:txBody>
          <a:bodyPr>
            <a:noAutofit/>
          </a:bodyPr>
          <a:lstStyle/>
          <a:p>
            <a:pPr marL="0" marR="0" indent="0" algn="l">
              <a:lnSpc>
                <a:spcPct val="119000"/>
              </a:lnSpc>
              <a:spcBef>
                <a:spcPts val="0"/>
              </a:spcBef>
              <a:spcAft>
                <a:spcPts val="600"/>
              </a:spcAft>
            </a:pPr>
            <a:r>
              <a:rPr lang="en-GB" sz="1600" b="1" kern="1400" dirty="0">
                <a:ln>
                  <a:noFill/>
                </a:ln>
                <a:solidFill>
                  <a:srgbClr val="000000"/>
                </a:solidFill>
                <a:effectLst/>
                <a:latin typeface="Abadi" panose="020B0604020104020204" pitchFamily="34" charset="0"/>
              </a:rPr>
              <a:t>Preparing You for Your Child’s Baptism</a:t>
            </a:r>
          </a:p>
          <a:p>
            <a:pPr marL="0" marR="0" indent="0" algn="l">
              <a:lnSpc>
                <a:spcPct val="100000"/>
              </a:lnSpc>
              <a:spcBef>
                <a:spcPts val="0"/>
              </a:spcBef>
              <a:spcAft>
                <a:spcPts val="0"/>
              </a:spcAft>
            </a:pPr>
            <a:r>
              <a:rPr lang="en-GB" sz="1600" kern="1400" dirty="0">
                <a:ln>
                  <a:noFill/>
                </a:ln>
                <a:solidFill>
                  <a:srgbClr val="000000"/>
                </a:solidFill>
                <a:effectLst/>
                <a:latin typeface="Abadi" panose="020B0604020104020204" pitchFamily="34" charset="0"/>
              </a:rPr>
              <a:t>A member of the clergy will arrange to visit you during the couple of months before the day of the Baptism.  We will talk about the promises that you will make and the meaning of different parts of the service.  We will also try to answer any more general questions you may have about Christianity, faith or the church. We also will answer any practical questions about the day.</a:t>
            </a:r>
          </a:p>
          <a:p>
            <a:pPr marL="0" marR="0" indent="0" algn="l">
              <a:lnSpc>
                <a:spcPct val="119000"/>
              </a:lnSpc>
              <a:spcBef>
                <a:spcPts val="0"/>
              </a:spcBef>
              <a:spcAft>
                <a:spcPts val="0"/>
              </a:spcAft>
            </a:pPr>
            <a:r>
              <a:rPr lang="en-GB" sz="1600" kern="1400" dirty="0">
                <a:ln>
                  <a:noFill/>
                </a:ln>
                <a:solidFill>
                  <a:srgbClr val="000000"/>
                </a:solidFill>
                <a:effectLst/>
                <a:latin typeface="Abadi" panose="020B0604020104020204" pitchFamily="34" charset="0"/>
              </a:rPr>
              <a:t> </a:t>
            </a:r>
          </a:p>
          <a:p>
            <a:pPr marL="0" marR="0" indent="0" algn="ctr">
              <a:lnSpc>
                <a:spcPct val="119000"/>
              </a:lnSpc>
              <a:spcBef>
                <a:spcPts val="0"/>
              </a:spcBef>
              <a:spcAft>
                <a:spcPts val="0"/>
              </a:spcAft>
            </a:pPr>
            <a:r>
              <a:rPr lang="en-GB" sz="1600" b="1" kern="1400" dirty="0">
                <a:ln>
                  <a:noFill/>
                </a:ln>
                <a:solidFill>
                  <a:srgbClr val="000000"/>
                </a:solidFill>
                <a:effectLst/>
                <a:latin typeface="Abadi" panose="020B0604020104020204" pitchFamily="34" charset="0"/>
              </a:rPr>
              <a:t> </a:t>
            </a:r>
            <a:endParaRPr lang="en-GB" sz="1600" kern="1400" dirty="0">
              <a:ln>
                <a:noFill/>
              </a:ln>
              <a:solidFill>
                <a:srgbClr val="000000"/>
              </a:solidFill>
              <a:effectLst/>
              <a:latin typeface="Abadi" panose="020B0604020104020204" pitchFamily="34" charset="0"/>
            </a:endParaRPr>
          </a:p>
          <a:p>
            <a:pPr marL="0" marR="0" indent="0" algn="l">
              <a:lnSpc>
                <a:spcPct val="119000"/>
              </a:lnSpc>
              <a:spcBef>
                <a:spcPts val="0"/>
              </a:spcBef>
              <a:spcAft>
                <a:spcPts val="600"/>
              </a:spcAft>
            </a:pPr>
            <a:r>
              <a:rPr lang="en-GB" sz="1600" kern="1400" dirty="0">
                <a:ln>
                  <a:noFill/>
                </a:ln>
                <a:solidFill>
                  <a:srgbClr val="000000"/>
                </a:solidFill>
                <a:effectLst/>
                <a:latin typeface="Abadi" panose="020B0604020104020204" pitchFamily="34" charset="0"/>
              </a:rPr>
              <a:t> </a:t>
            </a:r>
          </a:p>
          <a:p>
            <a:endParaRPr lang="en-GB" sz="1600" dirty="0">
              <a:latin typeface="Abadi" panose="020B0604020104020204" pitchFamily="34" charset="0"/>
            </a:endParaRPr>
          </a:p>
        </p:txBody>
      </p:sp>
      <p:sp>
        <p:nvSpPr>
          <p:cNvPr id="7" name="TextBox 6">
            <a:extLst>
              <a:ext uri="{FF2B5EF4-FFF2-40B4-BE49-F238E27FC236}">
                <a16:creationId xmlns:a16="http://schemas.microsoft.com/office/drawing/2014/main" id="{69A5B923-1A67-436B-9A22-C9245B836BC9}"/>
              </a:ext>
            </a:extLst>
          </p:cNvPr>
          <p:cNvSpPr txBox="1"/>
          <p:nvPr/>
        </p:nvSpPr>
        <p:spPr>
          <a:xfrm>
            <a:off x="2266950" y="5968896"/>
            <a:ext cx="4210050" cy="3658374"/>
          </a:xfrm>
          <a:prstGeom prst="rect">
            <a:avLst/>
          </a:prstGeom>
          <a:noFill/>
          <a:ln>
            <a:solidFill>
              <a:schemeClr val="tx1">
                <a:lumMod val="50000"/>
                <a:lumOff val="50000"/>
              </a:schemeClr>
            </a:solidFill>
          </a:ln>
        </p:spPr>
        <p:txBody>
          <a:bodyPr wrap="square" rtlCol="0">
            <a:spAutoFit/>
          </a:bodyPr>
          <a:lstStyle/>
          <a:p>
            <a:pPr marL="0" marR="0" indent="0" algn="ctr">
              <a:lnSpc>
                <a:spcPct val="119000"/>
              </a:lnSpc>
              <a:spcBef>
                <a:spcPts val="0"/>
              </a:spcBef>
              <a:spcAft>
                <a:spcPts val="0"/>
              </a:spcAft>
            </a:pPr>
            <a:r>
              <a:rPr lang="en-GB" sz="1600" b="1" kern="1400" dirty="0">
                <a:ln>
                  <a:noFill/>
                </a:ln>
                <a:solidFill>
                  <a:srgbClr val="000000"/>
                </a:solidFill>
                <a:effectLst/>
                <a:latin typeface="Abadi" panose="020B0604020104020204" pitchFamily="34" charset="0"/>
              </a:rPr>
              <a:t>Thinking it all Through</a:t>
            </a:r>
            <a:endParaRPr lang="en-GB" sz="1600" kern="1400" dirty="0">
              <a:solidFill>
                <a:srgbClr val="000000"/>
              </a:solidFill>
              <a:latin typeface="Abadi" panose="020B0604020104020204" pitchFamily="34" charset="0"/>
            </a:endParaRPr>
          </a:p>
          <a:p>
            <a:pPr marL="0" marR="0" indent="0" algn="ctr">
              <a:lnSpc>
                <a:spcPct val="119000"/>
              </a:lnSpc>
              <a:spcBef>
                <a:spcPts val="0"/>
              </a:spcBef>
              <a:spcAft>
                <a:spcPts val="0"/>
              </a:spcAft>
            </a:pPr>
            <a:endParaRPr lang="en-GB" sz="800" b="1" kern="1400" dirty="0">
              <a:ln>
                <a:noFill/>
              </a:ln>
              <a:solidFill>
                <a:srgbClr val="000000"/>
              </a:solidFill>
              <a:effectLst/>
              <a:latin typeface="Abadi" panose="020B0604020104020204" pitchFamily="34" charset="0"/>
            </a:endParaRPr>
          </a:p>
          <a:p>
            <a:pPr marL="0" marR="0" indent="0" algn="ctr">
              <a:spcBef>
                <a:spcPts val="0"/>
              </a:spcBef>
              <a:spcAft>
                <a:spcPts val="0"/>
              </a:spcAft>
            </a:pPr>
            <a:r>
              <a:rPr lang="en-GB" sz="1600" kern="1400" dirty="0">
                <a:ln>
                  <a:noFill/>
                </a:ln>
                <a:solidFill>
                  <a:srgbClr val="000000"/>
                </a:solidFill>
                <a:effectLst/>
                <a:latin typeface="Abadi" panose="020B0604020104020204" pitchFamily="34" charset="0"/>
              </a:rPr>
              <a:t>To begin to think about your child’s baptism and what is right for your child go to:</a:t>
            </a:r>
          </a:p>
          <a:p>
            <a:pPr marL="0" marR="0" indent="0" algn="ctr">
              <a:lnSpc>
                <a:spcPct val="119000"/>
              </a:lnSpc>
              <a:spcBef>
                <a:spcPts val="0"/>
              </a:spcBef>
              <a:spcAft>
                <a:spcPts val="0"/>
              </a:spcAft>
            </a:pPr>
            <a:r>
              <a:rPr lang="en-GB" sz="1600" i="1" kern="1400" dirty="0">
                <a:ln>
                  <a:noFill/>
                </a:ln>
                <a:solidFill>
                  <a:srgbClr val="000000"/>
                </a:solidFill>
                <a:effectLst/>
                <a:latin typeface="Abadi" panose="020B0604020104020204" pitchFamily="34" charset="0"/>
                <a:hlinkClick r:id="rId3"/>
              </a:rPr>
              <a:t>churchofenglandchristenings.org/for-parents/</a:t>
            </a:r>
            <a:endParaRPr lang="en-GB" sz="1600" i="1" kern="1400" dirty="0">
              <a:ln>
                <a:noFill/>
              </a:ln>
              <a:solidFill>
                <a:srgbClr val="000000"/>
              </a:solidFill>
              <a:effectLst/>
              <a:latin typeface="Abadi" panose="020B0604020104020204" pitchFamily="34" charset="0"/>
            </a:endParaRPr>
          </a:p>
          <a:p>
            <a:pPr marL="0" marR="0" indent="0" algn="ctr">
              <a:lnSpc>
                <a:spcPct val="119000"/>
              </a:lnSpc>
              <a:spcBef>
                <a:spcPts val="0"/>
              </a:spcBef>
              <a:spcAft>
                <a:spcPts val="0"/>
              </a:spcAft>
            </a:pPr>
            <a:r>
              <a:rPr lang="en-GB" sz="1600" b="1" kern="1400" dirty="0">
                <a:ln>
                  <a:noFill/>
                </a:ln>
                <a:solidFill>
                  <a:srgbClr val="000000"/>
                </a:solidFill>
                <a:effectLst/>
                <a:latin typeface="Abadi" panose="020B0604020104020204" pitchFamily="34" charset="0"/>
              </a:rPr>
              <a:t> </a:t>
            </a:r>
            <a:endParaRPr lang="en-GB" sz="1600" kern="1400" dirty="0">
              <a:ln>
                <a:noFill/>
              </a:ln>
              <a:solidFill>
                <a:srgbClr val="000000"/>
              </a:solidFill>
              <a:effectLst/>
              <a:latin typeface="Abadi" panose="020B0604020104020204" pitchFamily="34" charset="0"/>
            </a:endParaRPr>
          </a:p>
          <a:p>
            <a:pPr marL="0" marR="0" indent="0" algn="ctr">
              <a:spcBef>
                <a:spcPts val="0"/>
              </a:spcBef>
              <a:spcAft>
                <a:spcPts val="0"/>
              </a:spcAft>
            </a:pPr>
            <a:r>
              <a:rPr lang="en-GB" sz="1600" kern="1400" dirty="0">
                <a:ln>
                  <a:noFill/>
                </a:ln>
                <a:solidFill>
                  <a:srgbClr val="000000"/>
                </a:solidFill>
                <a:effectLst/>
                <a:latin typeface="Abadi" panose="020B0604020104020204" pitchFamily="34" charset="0"/>
              </a:rPr>
              <a:t>To help your guests who may not be familiar with a baptism:</a:t>
            </a:r>
          </a:p>
          <a:p>
            <a:pPr marL="0" marR="0" indent="0" algn="ctr">
              <a:lnSpc>
                <a:spcPct val="119000"/>
              </a:lnSpc>
              <a:spcBef>
                <a:spcPts val="0"/>
              </a:spcBef>
              <a:spcAft>
                <a:spcPts val="0"/>
              </a:spcAft>
            </a:pPr>
            <a:r>
              <a:rPr lang="en-GB" sz="1600" i="1" kern="1400" dirty="0">
                <a:ln>
                  <a:noFill/>
                </a:ln>
                <a:solidFill>
                  <a:srgbClr val="000000"/>
                </a:solidFill>
                <a:effectLst/>
                <a:latin typeface="Abadi" panose="020B0604020104020204" pitchFamily="34" charset="0"/>
                <a:hlinkClick r:id="rId4"/>
              </a:rPr>
              <a:t>churchofenglandchristenings.org/for-guests/</a:t>
            </a:r>
            <a:endParaRPr lang="en-GB" sz="1600" i="1" kern="1400" dirty="0">
              <a:ln>
                <a:noFill/>
              </a:ln>
              <a:solidFill>
                <a:srgbClr val="000000"/>
              </a:solidFill>
              <a:effectLst/>
              <a:latin typeface="Abadi" panose="020B0604020104020204" pitchFamily="34" charset="0"/>
            </a:endParaRPr>
          </a:p>
          <a:p>
            <a:pPr marL="0" marR="0" indent="0" algn="ctr">
              <a:lnSpc>
                <a:spcPct val="139000"/>
              </a:lnSpc>
              <a:spcBef>
                <a:spcPts val="0"/>
              </a:spcBef>
              <a:spcAft>
                <a:spcPts val="600"/>
              </a:spcAft>
            </a:pPr>
            <a:r>
              <a:rPr lang="en-GB" sz="1600" b="1" i="1" kern="1400" dirty="0">
                <a:ln>
                  <a:noFill/>
                </a:ln>
                <a:solidFill>
                  <a:srgbClr val="464653"/>
                </a:solidFill>
                <a:effectLst/>
                <a:latin typeface="Abadi" panose="020B0604020104020204" pitchFamily="34" charset="0"/>
              </a:rPr>
              <a:t> </a:t>
            </a:r>
            <a:endParaRPr lang="en-GB" sz="1600" kern="1400" dirty="0">
              <a:ln>
                <a:noFill/>
              </a:ln>
              <a:solidFill>
                <a:srgbClr val="000000"/>
              </a:solidFill>
              <a:effectLst/>
              <a:latin typeface="Abadi" panose="020B0604020104020204" pitchFamily="34" charset="0"/>
            </a:endParaRPr>
          </a:p>
          <a:p>
            <a:pPr marL="0" marR="0" indent="0" algn="ctr">
              <a:lnSpc>
                <a:spcPct val="115000"/>
              </a:lnSpc>
              <a:spcBef>
                <a:spcPts val="0"/>
              </a:spcBef>
              <a:spcAft>
                <a:spcPts val="0"/>
              </a:spcAft>
            </a:pPr>
            <a:r>
              <a:rPr lang="en-GB" sz="1600" b="1" i="1" kern="1400" dirty="0">
                <a:ln>
                  <a:noFill/>
                </a:ln>
                <a:solidFill>
                  <a:srgbClr val="464653"/>
                </a:solidFill>
                <a:effectLst/>
                <a:latin typeface="Abadi" panose="020B0604020104020204" pitchFamily="34" charset="0"/>
              </a:rPr>
              <a:t>All of you who were baptized into Christ have clothed yourselves with Christ. (Galatians 3:27)</a:t>
            </a:r>
            <a:endParaRPr lang="en-GB" sz="1800" kern="1400" dirty="0">
              <a:ln>
                <a:noFill/>
              </a:ln>
              <a:solidFill>
                <a:srgbClr val="000000"/>
              </a:solidFill>
              <a:effectLst/>
              <a:latin typeface="Calibri" panose="020F0502020204030204" pitchFamily="34" charset="0"/>
            </a:endParaRPr>
          </a:p>
          <a:p>
            <a:endParaRPr lang="en-GB" dirty="0"/>
          </a:p>
        </p:txBody>
      </p:sp>
      <p:sp>
        <p:nvSpPr>
          <p:cNvPr id="8" name="TextBox 7">
            <a:extLst>
              <a:ext uri="{FF2B5EF4-FFF2-40B4-BE49-F238E27FC236}">
                <a16:creationId xmlns:a16="http://schemas.microsoft.com/office/drawing/2014/main" id="{C7E5CE28-DDFA-48AD-A619-5C4B2B01EB2B}"/>
              </a:ext>
            </a:extLst>
          </p:cNvPr>
          <p:cNvSpPr txBox="1"/>
          <p:nvPr/>
        </p:nvSpPr>
        <p:spPr>
          <a:xfrm>
            <a:off x="438150" y="5432849"/>
            <a:ext cx="1790700" cy="4216539"/>
          </a:xfrm>
          <a:prstGeom prst="rect">
            <a:avLst/>
          </a:prstGeom>
          <a:noFill/>
          <a:ln>
            <a:solidFill>
              <a:schemeClr val="tx1">
                <a:lumMod val="50000"/>
                <a:lumOff val="50000"/>
              </a:schemeClr>
            </a:solidFill>
          </a:ln>
        </p:spPr>
        <p:txBody>
          <a:bodyPr wrap="square" rtlCol="0">
            <a:spAutoFit/>
          </a:bodyPr>
          <a:lstStyle/>
          <a:p>
            <a:pPr marL="0" marR="0" indent="0" algn="l">
              <a:spcBef>
                <a:spcPts val="0"/>
              </a:spcBef>
            </a:pPr>
            <a:r>
              <a:rPr lang="en-GB" b="1" kern="1400" dirty="0">
                <a:ln>
                  <a:noFill/>
                </a:ln>
                <a:solidFill>
                  <a:srgbClr val="000000"/>
                </a:solidFill>
                <a:effectLst/>
                <a:latin typeface="Abadi" panose="020B0604020104020204" pitchFamily="34" charset="0"/>
              </a:rPr>
              <a:t>Do I have to pay for a Baptism?</a:t>
            </a:r>
            <a:endParaRPr lang="en-GB" kern="1400" dirty="0">
              <a:ln>
                <a:noFill/>
              </a:ln>
              <a:solidFill>
                <a:srgbClr val="000000"/>
              </a:solidFill>
              <a:effectLst/>
              <a:latin typeface="Abadi" panose="020B0604020104020204" pitchFamily="34" charset="0"/>
            </a:endParaRPr>
          </a:p>
          <a:p>
            <a:pPr marL="0" marR="0" indent="0" algn="l">
              <a:spcBef>
                <a:spcPts val="0"/>
              </a:spcBef>
            </a:pPr>
            <a:r>
              <a:rPr lang="en-GB" sz="1600" kern="1400" dirty="0">
                <a:ln>
                  <a:noFill/>
                </a:ln>
                <a:solidFill>
                  <a:srgbClr val="000000"/>
                </a:solidFill>
                <a:effectLst/>
                <a:latin typeface="Abadi" panose="020B0604020104020204" pitchFamily="34" charset="0"/>
              </a:rPr>
              <a:t>There is no charge for a baptism. </a:t>
            </a:r>
          </a:p>
          <a:p>
            <a:pPr marL="0" marR="0" indent="0" algn="l">
              <a:spcBef>
                <a:spcPts val="0"/>
              </a:spcBef>
            </a:pPr>
            <a:endParaRPr lang="en-GB" sz="800" kern="1400" dirty="0">
              <a:ln>
                <a:noFill/>
              </a:ln>
              <a:solidFill>
                <a:srgbClr val="000000"/>
              </a:solidFill>
              <a:effectLst/>
              <a:latin typeface="Abadi" panose="020B0604020104020204" pitchFamily="34" charset="0"/>
            </a:endParaRPr>
          </a:p>
          <a:p>
            <a:pPr marL="0" marR="0" indent="0" algn="l">
              <a:spcBef>
                <a:spcPts val="0"/>
              </a:spcBef>
            </a:pPr>
            <a:r>
              <a:rPr lang="en-GB" sz="1600" kern="1400" dirty="0">
                <a:ln>
                  <a:noFill/>
                </a:ln>
                <a:solidFill>
                  <a:srgbClr val="000000"/>
                </a:solidFill>
                <a:effectLst/>
                <a:latin typeface="Abadi" panose="020B0604020104020204" pitchFamily="34" charset="0"/>
              </a:rPr>
              <a:t>We encourage you to consider becoming a regular giver to St Mary’s as a way of marking your own commitment to bringing up your child as part of the family of the local church. </a:t>
            </a:r>
          </a:p>
        </p:txBody>
      </p:sp>
      <p:sp>
        <p:nvSpPr>
          <p:cNvPr id="9" name="TextBox 8">
            <a:extLst>
              <a:ext uri="{FF2B5EF4-FFF2-40B4-BE49-F238E27FC236}">
                <a16:creationId xmlns:a16="http://schemas.microsoft.com/office/drawing/2014/main" id="{06E1A18E-576E-4525-9F05-743F189BFEAD}"/>
              </a:ext>
            </a:extLst>
          </p:cNvPr>
          <p:cNvSpPr txBox="1"/>
          <p:nvPr/>
        </p:nvSpPr>
        <p:spPr>
          <a:xfrm>
            <a:off x="3219450" y="535694"/>
            <a:ext cx="3238500" cy="5016758"/>
          </a:xfrm>
          <a:prstGeom prst="rect">
            <a:avLst/>
          </a:prstGeom>
          <a:noFill/>
          <a:ln>
            <a:solidFill>
              <a:schemeClr val="tx1">
                <a:lumMod val="50000"/>
                <a:lumOff val="50000"/>
              </a:schemeClr>
            </a:solidFill>
          </a:ln>
        </p:spPr>
        <p:txBody>
          <a:bodyPr wrap="square" rtlCol="0">
            <a:spAutoFit/>
          </a:bodyPr>
          <a:lstStyle/>
          <a:p>
            <a:r>
              <a:rPr lang="en-GB" sz="1600" b="1" dirty="0">
                <a:latin typeface="Abadi" panose="020B0604020104020204" pitchFamily="34" charset="0"/>
              </a:rPr>
              <a:t>Some suggested reading to help you think about the step you are taking with your child:</a:t>
            </a:r>
          </a:p>
          <a:p>
            <a:endParaRPr lang="en-GB" sz="1200" b="1" dirty="0">
              <a:latin typeface="Abadi" panose="020B0604020104020204" pitchFamily="34" charset="0"/>
            </a:endParaRPr>
          </a:p>
          <a:p>
            <a:r>
              <a:rPr lang="en-GB" sz="1600" i="1" dirty="0">
                <a:latin typeface="Abadi" panose="020B0604020104020204" pitchFamily="34" charset="0"/>
              </a:rPr>
              <a:t>Unapologetic</a:t>
            </a:r>
            <a:r>
              <a:rPr lang="en-GB" sz="1600" dirty="0">
                <a:latin typeface="Abadi" panose="020B0604020104020204" pitchFamily="34" charset="0"/>
              </a:rPr>
              <a:t> by Francis </a:t>
            </a:r>
            <a:r>
              <a:rPr lang="en-GB" sz="1600" dirty="0" err="1">
                <a:latin typeface="Abadi" panose="020B0604020104020204" pitchFamily="34" charset="0"/>
              </a:rPr>
              <a:t>Spufford</a:t>
            </a:r>
            <a:endParaRPr lang="en-GB" sz="1600" dirty="0">
              <a:latin typeface="Abadi" panose="020B0604020104020204" pitchFamily="34" charset="0"/>
            </a:endParaRPr>
          </a:p>
          <a:p>
            <a:r>
              <a:rPr lang="en-GB" sz="1600" i="1" dirty="0">
                <a:latin typeface="Abadi" panose="020B0604020104020204" pitchFamily="34" charset="0"/>
              </a:rPr>
              <a:t>The Booker Prize nominated novelist writes about his own discovering of Christian faith.</a:t>
            </a:r>
          </a:p>
          <a:p>
            <a:endParaRPr lang="en-GB" sz="1000" i="1" dirty="0">
              <a:latin typeface="Abadi" panose="020B0604020104020204" pitchFamily="34" charset="0"/>
            </a:endParaRPr>
          </a:p>
          <a:p>
            <a:r>
              <a:rPr lang="en-GB" sz="1600" i="1" dirty="0">
                <a:latin typeface="Abadi" panose="020B0604020104020204" pitchFamily="34" charset="0"/>
              </a:rPr>
              <a:t>Simply Jesus </a:t>
            </a:r>
            <a:r>
              <a:rPr lang="en-GB" sz="1600" dirty="0">
                <a:latin typeface="Abadi" panose="020B0604020104020204" pitchFamily="34" charset="0"/>
              </a:rPr>
              <a:t>by N T Wright</a:t>
            </a:r>
          </a:p>
          <a:p>
            <a:r>
              <a:rPr lang="en-GB" sz="1600" i="1" dirty="0">
                <a:latin typeface="Abadi" panose="020B0604020104020204" pitchFamily="34" charset="0"/>
              </a:rPr>
              <a:t>Former Bishop of Durham unpacks the significance of Jesus in the light of the best of scholarship.</a:t>
            </a:r>
          </a:p>
          <a:p>
            <a:endParaRPr lang="en-GB" sz="1000" i="1" dirty="0">
              <a:latin typeface="Abadi" panose="020B0604020104020204" pitchFamily="34" charset="0"/>
            </a:endParaRPr>
          </a:p>
          <a:p>
            <a:r>
              <a:rPr lang="en-GB" sz="1600" i="1" dirty="0">
                <a:latin typeface="Abadi" panose="020B0604020104020204" pitchFamily="34" charset="0"/>
              </a:rPr>
              <a:t>Mere Christianity </a:t>
            </a:r>
            <a:r>
              <a:rPr lang="en-GB" sz="1600" dirty="0">
                <a:latin typeface="Abadi" panose="020B0604020104020204" pitchFamily="34" charset="0"/>
              </a:rPr>
              <a:t>by C S Lewis</a:t>
            </a:r>
          </a:p>
          <a:p>
            <a:r>
              <a:rPr lang="en-GB" sz="1600" i="1" dirty="0">
                <a:latin typeface="Abadi" panose="020B0604020104020204" pitchFamily="34" charset="0"/>
              </a:rPr>
              <a:t>A classic of its kind.</a:t>
            </a:r>
            <a:endParaRPr lang="en-GB" sz="1600" dirty="0">
              <a:latin typeface="Abadi" panose="020B0604020104020204" pitchFamily="34" charset="0"/>
            </a:endParaRPr>
          </a:p>
          <a:p>
            <a:endParaRPr lang="en-GB" sz="1000" i="1" dirty="0">
              <a:latin typeface="Abadi" panose="020B0604020104020204" pitchFamily="34" charset="0"/>
            </a:endParaRPr>
          </a:p>
          <a:p>
            <a:r>
              <a:rPr lang="en-GB" sz="1600" i="1" dirty="0">
                <a:latin typeface="Abadi" panose="020B0604020104020204" pitchFamily="34" charset="0"/>
              </a:rPr>
              <a:t>The Gospel According to St Mark</a:t>
            </a:r>
            <a:endParaRPr lang="en-GB" sz="1600" dirty="0">
              <a:latin typeface="Abadi" panose="020B0604020104020204" pitchFamily="34" charset="0"/>
            </a:endParaRPr>
          </a:p>
          <a:p>
            <a:r>
              <a:rPr lang="en-GB" sz="1600" i="1" dirty="0">
                <a:latin typeface="Abadi" panose="020B0604020104020204" pitchFamily="34" charset="0"/>
              </a:rPr>
              <a:t>The shortest, and punchiest of the four Gospels. If you want to start somewhere in the bible, start here.</a:t>
            </a:r>
          </a:p>
          <a:p>
            <a:endParaRPr lang="en-GB" sz="800" dirty="0">
              <a:latin typeface="Abadi" panose="020B0604020104020204" pitchFamily="34" charset="0"/>
            </a:endParaRPr>
          </a:p>
        </p:txBody>
      </p:sp>
    </p:spTree>
    <p:extLst>
      <p:ext uri="{BB962C8B-B14F-4D97-AF65-F5344CB8AC3E}">
        <p14:creationId xmlns:p14="http://schemas.microsoft.com/office/powerpoint/2010/main" val="2173454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l="-78000" r="-78000"/>
          </a:stretch>
        </a:blipFill>
        <a:effectLst/>
      </p:bgPr>
    </p:bg>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4D24A947-DB40-4CE8-A860-835126B90AA2}"/>
              </a:ext>
            </a:extLst>
          </p:cNvPr>
          <p:cNvSpPr>
            <a:spLocks noGrp="1"/>
          </p:cNvSpPr>
          <p:nvPr>
            <p:ph type="subTitle" idx="1"/>
          </p:nvPr>
        </p:nvSpPr>
        <p:spPr>
          <a:xfrm>
            <a:off x="514320" y="2318301"/>
            <a:ext cx="6000780" cy="7465565"/>
          </a:xfrm>
          <a:ln>
            <a:solidFill>
              <a:schemeClr val="tx1">
                <a:lumMod val="50000"/>
                <a:lumOff val="50000"/>
              </a:schemeClr>
            </a:solidFill>
          </a:ln>
        </p:spPr>
        <p:txBody>
          <a:bodyPr>
            <a:normAutofit fontScale="92500" lnSpcReduction="20000"/>
          </a:bodyPr>
          <a:lstStyle/>
          <a:p>
            <a:pPr algn="l" fontAlgn="base">
              <a:lnSpc>
                <a:spcPct val="120000"/>
              </a:lnSpc>
              <a:spcBef>
                <a:spcPts val="0"/>
              </a:spcBef>
            </a:pPr>
            <a:r>
              <a:rPr lang="en-GB" sz="1600" b="0" i="1" dirty="0">
                <a:solidFill>
                  <a:srgbClr val="333333"/>
                </a:solidFill>
                <a:effectLst/>
                <a:latin typeface="Abadi" panose="020B0604020104020204" pitchFamily="34" charset="0"/>
              </a:rPr>
              <a:t>"He didn't die for anything he could get out of it. Jesus did not get an honorary doctorate for dying. He didn't... he wasn't getting anything out of it. He gave up his life, he sacrificed his life, for the good of others, for the good of the other, for the wellbeing of the world... for us.</a:t>
            </a:r>
          </a:p>
          <a:p>
            <a:pPr algn="l" fontAlgn="base">
              <a:lnSpc>
                <a:spcPct val="120000"/>
              </a:lnSpc>
              <a:spcBef>
                <a:spcPts val="0"/>
              </a:spcBef>
            </a:pPr>
            <a:endParaRPr lang="en-GB" sz="900" b="0" i="1" dirty="0">
              <a:solidFill>
                <a:srgbClr val="333333"/>
              </a:solidFill>
              <a:effectLst/>
              <a:latin typeface="Abadi" panose="020B0604020104020204" pitchFamily="34" charset="0"/>
            </a:endParaRPr>
          </a:p>
          <a:p>
            <a:pPr algn="l" fontAlgn="base">
              <a:lnSpc>
                <a:spcPct val="120000"/>
              </a:lnSpc>
              <a:spcBef>
                <a:spcPts val="0"/>
              </a:spcBef>
            </a:pPr>
            <a:r>
              <a:rPr lang="en-GB" sz="1600" b="0" i="1" dirty="0">
                <a:solidFill>
                  <a:srgbClr val="333333"/>
                </a:solidFill>
                <a:effectLst/>
                <a:latin typeface="Abadi" panose="020B0604020104020204" pitchFamily="34" charset="0"/>
              </a:rPr>
              <a:t>That's what love is. Love is not selfish and self-centred. Love can be sacrificial, and in so doing, becomes redemptive. And that way of unselfish, sacrificial, redemptive love changes lives, and it can change this world.</a:t>
            </a:r>
          </a:p>
          <a:p>
            <a:pPr algn="l" fontAlgn="base">
              <a:lnSpc>
                <a:spcPct val="120000"/>
              </a:lnSpc>
              <a:spcBef>
                <a:spcPts val="0"/>
              </a:spcBef>
            </a:pPr>
            <a:endParaRPr lang="en-GB" sz="900" b="0" i="0" dirty="0">
              <a:solidFill>
                <a:srgbClr val="333333"/>
              </a:solidFill>
              <a:effectLst/>
              <a:latin typeface="Abadi" panose="020B0604020104020204" pitchFamily="34" charset="0"/>
            </a:endParaRPr>
          </a:p>
          <a:p>
            <a:pPr algn="l" fontAlgn="base">
              <a:lnSpc>
                <a:spcPct val="120000"/>
              </a:lnSpc>
              <a:spcBef>
                <a:spcPts val="0"/>
              </a:spcBef>
            </a:pPr>
            <a:r>
              <a:rPr lang="en-GB" sz="1600" i="1" dirty="0">
                <a:solidFill>
                  <a:srgbClr val="333333"/>
                </a:solidFill>
                <a:latin typeface="Abadi" panose="020B0604020104020204" pitchFamily="34" charset="0"/>
              </a:rPr>
              <a:t>If</a:t>
            </a:r>
            <a:r>
              <a:rPr lang="en-GB" sz="1600" b="0" i="1" dirty="0">
                <a:solidFill>
                  <a:srgbClr val="333333"/>
                </a:solidFill>
                <a:effectLst/>
                <a:latin typeface="Abadi" panose="020B0604020104020204" pitchFamily="34" charset="0"/>
              </a:rPr>
              <a:t> you don't believe me, just stop and imagine. Think and imagine a world where love is the way. Imagine our homes and families where love is the way. Imagine neighbourhoods and communities where love is the way.</a:t>
            </a:r>
            <a:r>
              <a:rPr lang="en-GB" sz="1600" dirty="0">
                <a:solidFill>
                  <a:srgbClr val="333333"/>
                </a:solidFill>
                <a:latin typeface="Abadi" panose="020B0604020104020204" pitchFamily="34" charset="0"/>
              </a:rPr>
              <a:t> </a:t>
            </a:r>
            <a:r>
              <a:rPr lang="en-GB" sz="1600" b="0" i="1" dirty="0">
                <a:solidFill>
                  <a:srgbClr val="333333"/>
                </a:solidFill>
                <a:effectLst/>
                <a:latin typeface="Abadi" panose="020B0604020104020204" pitchFamily="34" charset="0"/>
              </a:rPr>
              <a:t>Imagine governments and nations where love is the way. Imagine business and commerce where this love is the way.</a:t>
            </a:r>
            <a:r>
              <a:rPr lang="en-GB" sz="1600" dirty="0">
                <a:solidFill>
                  <a:srgbClr val="333333"/>
                </a:solidFill>
                <a:latin typeface="Abadi" panose="020B0604020104020204" pitchFamily="34" charset="0"/>
              </a:rPr>
              <a:t> </a:t>
            </a:r>
            <a:r>
              <a:rPr lang="en-GB" sz="1600" i="1" dirty="0">
                <a:solidFill>
                  <a:srgbClr val="333333"/>
                </a:solidFill>
                <a:latin typeface="Abadi" panose="020B0604020104020204" pitchFamily="34" charset="0"/>
              </a:rPr>
              <a:t>Im</a:t>
            </a:r>
            <a:r>
              <a:rPr lang="en-GB" sz="1600" b="0" i="1" dirty="0">
                <a:solidFill>
                  <a:srgbClr val="333333"/>
                </a:solidFill>
                <a:effectLst/>
                <a:latin typeface="Abadi" panose="020B0604020104020204" pitchFamily="34" charset="0"/>
              </a:rPr>
              <a:t>agine this tired old world where love is the way. </a:t>
            </a:r>
          </a:p>
          <a:p>
            <a:pPr algn="l" fontAlgn="base">
              <a:lnSpc>
                <a:spcPct val="120000"/>
              </a:lnSpc>
              <a:spcBef>
                <a:spcPts val="0"/>
              </a:spcBef>
            </a:pPr>
            <a:endParaRPr lang="en-GB" sz="900" i="1" dirty="0">
              <a:solidFill>
                <a:srgbClr val="333333"/>
              </a:solidFill>
              <a:latin typeface="Abadi" panose="020B0604020104020204" pitchFamily="34" charset="0"/>
            </a:endParaRPr>
          </a:p>
          <a:p>
            <a:pPr algn="l" fontAlgn="base">
              <a:lnSpc>
                <a:spcPct val="120000"/>
              </a:lnSpc>
              <a:spcBef>
                <a:spcPts val="0"/>
              </a:spcBef>
            </a:pPr>
            <a:r>
              <a:rPr lang="en-GB" sz="1600" b="0" i="1" dirty="0">
                <a:solidFill>
                  <a:srgbClr val="333333"/>
                </a:solidFill>
                <a:effectLst/>
                <a:latin typeface="Abadi" panose="020B0604020104020204" pitchFamily="34" charset="0"/>
              </a:rPr>
              <a:t>When love is the way - unselfish, sacrificial, redemptive.</a:t>
            </a:r>
            <a:r>
              <a:rPr lang="en-GB" sz="1600" dirty="0">
                <a:solidFill>
                  <a:srgbClr val="333333"/>
                </a:solidFill>
                <a:latin typeface="Abadi" panose="020B0604020104020204" pitchFamily="34" charset="0"/>
              </a:rPr>
              <a:t> </a:t>
            </a:r>
            <a:r>
              <a:rPr lang="en-GB" sz="1600" b="0" i="1" dirty="0">
                <a:solidFill>
                  <a:srgbClr val="333333"/>
                </a:solidFill>
                <a:effectLst/>
                <a:latin typeface="Abadi" panose="020B0604020104020204" pitchFamily="34" charset="0"/>
              </a:rPr>
              <a:t>When love is the way, then no child will go to bed hungry in this world ever again.</a:t>
            </a:r>
            <a:r>
              <a:rPr lang="en-GB" sz="1600" dirty="0">
                <a:solidFill>
                  <a:srgbClr val="333333"/>
                </a:solidFill>
                <a:latin typeface="Abadi" panose="020B0604020104020204" pitchFamily="34" charset="0"/>
              </a:rPr>
              <a:t> </a:t>
            </a:r>
            <a:r>
              <a:rPr lang="en-GB" sz="1600" i="1" dirty="0">
                <a:solidFill>
                  <a:srgbClr val="333333"/>
                </a:solidFill>
                <a:latin typeface="Abadi" panose="020B0604020104020204" pitchFamily="34" charset="0"/>
              </a:rPr>
              <a:t>W</a:t>
            </a:r>
            <a:r>
              <a:rPr lang="en-GB" sz="1600" b="0" i="1" dirty="0">
                <a:solidFill>
                  <a:srgbClr val="333333"/>
                </a:solidFill>
                <a:effectLst/>
                <a:latin typeface="Abadi" panose="020B0604020104020204" pitchFamily="34" charset="0"/>
              </a:rPr>
              <a:t>hen love is the way, we will let justice roll down like a mighty stream and righteousness like an ever-flowing brook. When love is the way, poverty will become history. When love is the way, the earth will be a sanctuary.</a:t>
            </a:r>
            <a:r>
              <a:rPr lang="en-GB" sz="1600" dirty="0">
                <a:solidFill>
                  <a:srgbClr val="333333"/>
                </a:solidFill>
                <a:latin typeface="Abadi" panose="020B0604020104020204" pitchFamily="34" charset="0"/>
              </a:rPr>
              <a:t> </a:t>
            </a:r>
            <a:r>
              <a:rPr lang="en-GB" sz="1600" b="0" i="1" dirty="0">
                <a:solidFill>
                  <a:srgbClr val="333333"/>
                </a:solidFill>
                <a:effectLst/>
                <a:latin typeface="Abadi" panose="020B0604020104020204" pitchFamily="34" charset="0"/>
              </a:rPr>
              <a:t>When love is the way, we will lay down our swords and shields, down by the riverside, to study war no more.</a:t>
            </a:r>
            <a:r>
              <a:rPr lang="en-GB" sz="1600" dirty="0">
                <a:solidFill>
                  <a:srgbClr val="333333"/>
                </a:solidFill>
                <a:latin typeface="Abadi" panose="020B0604020104020204" pitchFamily="34" charset="0"/>
              </a:rPr>
              <a:t> </a:t>
            </a:r>
            <a:r>
              <a:rPr lang="en-GB" sz="1600" b="0" i="1" dirty="0">
                <a:solidFill>
                  <a:srgbClr val="333333"/>
                </a:solidFill>
                <a:effectLst/>
                <a:latin typeface="Abadi" panose="020B0604020104020204" pitchFamily="34" charset="0"/>
              </a:rPr>
              <a:t>When love is the way, there's plenty good room - plenty good room - for all of God's children.</a:t>
            </a:r>
          </a:p>
          <a:p>
            <a:pPr algn="l" fontAlgn="base">
              <a:lnSpc>
                <a:spcPct val="120000"/>
              </a:lnSpc>
              <a:spcBef>
                <a:spcPts val="0"/>
              </a:spcBef>
            </a:pPr>
            <a:endParaRPr lang="en-GB" sz="900" b="0" i="0" dirty="0">
              <a:solidFill>
                <a:srgbClr val="333333"/>
              </a:solidFill>
              <a:effectLst/>
              <a:latin typeface="Abadi" panose="020B0604020104020204" pitchFamily="34" charset="0"/>
            </a:endParaRPr>
          </a:p>
          <a:p>
            <a:pPr algn="l" fontAlgn="base">
              <a:lnSpc>
                <a:spcPct val="120000"/>
              </a:lnSpc>
              <a:spcBef>
                <a:spcPts val="0"/>
              </a:spcBef>
            </a:pPr>
            <a:r>
              <a:rPr lang="en-GB" sz="1600" b="0" i="1" dirty="0">
                <a:solidFill>
                  <a:srgbClr val="333333"/>
                </a:solidFill>
                <a:effectLst/>
                <a:latin typeface="Abadi" panose="020B0604020104020204" pitchFamily="34" charset="0"/>
              </a:rPr>
              <a:t>Because when love is the way, we actually treat each other, well... like we are actually family.</a:t>
            </a:r>
            <a:r>
              <a:rPr lang="en-GB" sz="1600" dirty="0">
                <a:solidFill>
                  <a:srgbClr val="333333"/>
                </a:solidFill>
                <a:latin typeface="Abadi" panose="020B0604020104020204" pitchFamily="34" charset="0"/>
              </a:rPr>
              <a:t> </a:t>
            </a:r>
            <a:r>
              <a:rPr lang="en-GB" sz="1600" i="1" dirty="0">
                <a:solidFill>
                  <a:srgbClr val="333333"/>
                </a:solidFill>
                <a:latin typeface="Abadi" panose="020B0604020104020204" pitchFamily="34" charset="0"/>
              </a:rPr>
              <a:t>W</a:t>
            </a:r>
            <a:r>
              <a:rPr lang="en-GB" sz="1600" b="0" i="1" dirty="0">
                <a:solidFill>
                  <a:srgbClr val="333333"/>
                </a:solidFill>
                <a:effectLst/>
                <a:latin typeface="Abadi" panose="020B0604020104020204" pitchFamily="34" charset="0"/>
              </a:rPr>
              <a:t>hen love is the way, we know that God is the source of us all, and we are brothers and sisters, children of God.</a:t>
            </a:r>
            <a:endParaRPr lang="en-GB" sz="1600" b="0" i="0" dirty="0">
              <a:solidFill>
                <a:srgbClr val="333333"/>
              </a:solidFill>
              <a:effectLst/>
              <a:latin typeface="Abadi" panose="020B0604020104020204" pitchFamily="34" charset="0"/>
            </a:endParaRPr>
          </a:p>
          <a:p>
            <a:pPr algn="l" fontAlgn="base">
              <a:lnSpc>
                <a:spcPct val="120000"/>
              </a:lnSpc>
              <a:spcBef>
                <a:spcPts val="0"/>
              </a:spcBef>
            </a:pPr>
            <a:r>
              <a:rPr lang="en-GB" sz="1600" b="0" i="1" dirty="0">
                <a:solidFill>
                  <a:srgbClr val="333333"/>
                </a:solidFill>
                <a:effectLst/>
                <a:latin typeface="Abadi" panose="020B0604020104020204" pitchFamily="34" charset="0"/>
              </a:rPr>
              <a:t>My brothers and sisters, that's a new heaven, a new earth, a new world, a new human family.</a:t>
            </a:r>
            <a:endParaRPr lang="en-GB" sz="1600" b="0" i="0" dirty="0">
              <a:solidFill>
                <a:srgbClr val="333333"/>
              </a:solidFill>
              <a:effectLst/>
              <a:latin typeface="Abadi" panose="020B0604020104020204" pitchFamily="34" charset="0"/>
            </a:endParaRPr>
          </a:p>
        </p:txBody>
      </p:sp>
      <p:pic>
        <p:nvPicPr>
          <p:cNvPr id="1026" name="Picture 2">
            <a:extLst>
              <a:ext uri="{FF2B5EF4-FFF2-40B4-BE49-F238E27FC236}">
                <a16:creationId xmlns:a16="http://schemas.microsoft.com/office/drawing/2014/main" id="{0A6A118B-8B8B-48E6-8F2F-A02BB75E7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20" y="616397"/>
            <a:ext cx="2181417" cy="1633538"/>
          </a:xfrm>
          <a:prstGeom prst="rect">
            <a:avLst/>
          </a:prstGeom>
          <a:noFill/>
          <a:ln>
            <a:solidFill>
              <a:schemeClr val="tx1">
                <a:lumMod val="50000"/>
                <a:lumOff val="50000"/>
              </a:schemeClr>
            </a:solidFill>
          </a:ln>
          <a:effectLst>
            <a:softEdge rad="3175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F0506AD-339C-4DBA-999D-D7EC514AC7A6}"/>
              </a:ext>
            </a:extLst>
          </p:cNvPr>
          <p:cNvSpPr txBox="1"/>
          <p:nvPr/>
        </p:nvSpPr>
        <p:spPr>
          <a:xfrm>
            <a:off x="2837204" y="709891"/>
            <a:ext cx="3677896" cy="1446550"/>
          </a:xfrm>
          <a:prstGeom prst="rect">
            <a:avLst/>
          </a:prstGeom>
          <a:noFill/>
        </p:spPr>
        <p:txBody>
          <a:bodyPr wrap="square" rtlCol="0">
            <a:spAutoFit/>
          </a:bodyPr>
          <a:lstStyle/>
          <a:p>
            <a:pPr algn="ctr"/>
            <a:r>
              <a:rPr lang="en-GB" b="1" dirty="0"/>
              <a:t>When Love is the Way</a:t>
            </a:r>
          </a:p>
          <a:p>
            <a:pPr algn="ctr"/>
            <a:r>
              <a:rPr lang="en-GB" sz="1400" i="1" dirty="0"/>
              <a:t>The words of Bishop Michael Curry at the wedding of Prince Harry &amp; Meghan Markle </a:t>
            </a:r>
          </a:p>
          <a:p>
            <a:pPr algn="ctr"/>
            <a:r>
              <a:rPr lang="en-GB" sz="1400" i="1" dirty="0"/>
              <a:t>also speak to our hopes </a:t>
            </a:r>
          </a:p>
          <a:p>
            <a:pPr algn="ctr"/>
            <a:r>
              <a:rPr lang="en-GB" sz="1400" i="1" dirty="0"/>
              <a:t>for a better world for our children </a:t>
            </a:r>
          </a:p>
          <a:p>
            <a:pPr algn="ctr"/>
            <a:r>
              <a:rPr lang="en-GB" sz="1400" i="1" dirty="0"/>
              <a:t>and the Way of Jesus Christ as a path to it.</a:t>
            </a:r>
          </a:p>
        </p:txBody>
      </p:sp>
    </p:spTree>
    <p:extLst>
      <p:ext uri="{BB962C8B-B14F-4D97-AF65-F5344CB8AC3E}">
        <p14:creationId xmlns:p14="http://schemas.microsoft.com/office/powerpoint/2010/main" val="1641743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756A5F59-6D70-4612-899E-97FC285DD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928" y="430794"/>
            <a:ext cx="3240024" cy="1438656"/>
          </a:xfrm>
          <a:prstGeom prst="rect">
            <a:avLst/>
          </a:prstGeom>
        </p:spPr>
      </p:pic>
      <p:graphicFrame>
        <p:nvGraphicFramePr>
          <p:cNvPr id="6" name="Table 5">
            <a:extLst>
              <a:ext uri="{FF2B5EF4-FFF2-40B4-BE49-F238E27FC236}">
                <a16:creationId xmlns:a16="http://schemas.microsoft.com/office/drawing/2014/main" id="{B1E1FA5A-E7E6-4BEF-B956-A9A0577196B5}"/>
              </a:ext>
            </a:extLst>
          </p:cNvPr>
          <p:cNvGraphicFramePr>
            <a:graphicFrameLocks noGrp="1"/>
          </p:cNvGraphicFramePr>
          <p:nvPr>
            <p:extLst>
              <p:ext uri="{D42A27DB-BD31-4B8C-83A1-F6EECF244321}">
                <p14:modId xmlns:p14="http://schemas.microsoft.com/office/powerpoint/2010/main" val="2718053727"/>
              </p:ext>
            </p:extLst>
          </p:nvPr>
        </p:nvGraphicFramePr>
        <p:xfrm>
          <a:off x="304928" y="1869450"/>
          <a:ext cx="6248144" cy="2118346"/>
        </p:xfrm>
        <a:graphic>
          <a:graphicData uri="http://schemas.openxmlformats.org/drawingml/2006/table">
            <a:tbl>
              <a:tblPr/>
              <a:tblGrid>
                <a:gridCol w="1877683">
                  <a:extLst>
                    <a:ext uri="{9D8B030D-6E8A-4147-A177-3AD203B41FA5}">
                      <a16:colId xmlns:a16="http://schemas.microsoft.com/office/drawing/2014/main" val="431738275"/>
                    </a:ext>
                  </a:extLst>
                </a:gridCol>
                <a:gridCol w="4370461">
                  <a:extLst>
                    <a:ext uri="{9D8B030D-6E8A-4147-A177-3AD203B41FA5}">
                      <a16:colId xmlns:a16="http://schemas.microsoft.com/office/drawing/2014/main" val="1546397509"/>
                    </a:ext>
                  </a:extLst>
                </a:gridCol>
              </a:tblGrid>
              <a:tr h="667537">
                <a:tc gridSpan="2">
                  <a:txBody>
                    <a:bodyPr/>
                    <a:lstStyle/>
                    <a:p>
                      <a:pPr marR="0" indent="0" algn="l" rtl="0">
                        <a:lnSpc>
                          <a:spcPct val="119000"/>
                        </a:lnSpc>
                        <a:spcBef>
                          <a:spcPts val="0"/>
                        </a:spcBef>
                        <a:spcAft>
                          <a:spcPts val="600"/>
                        </a:spcAft>
                      </a:pPr>
                      <a:r>
                        <a:rPr lang="en-US" sz="1200" b="1" kern="1400">
                          <a:ln>
                            <a:noFill/>
                          </a:ln>
                          <a:solidFill>
                            <a:srgbClr val="000000"/>
                          </a:solidFill>
                          <a:effectLst/>
                          <a:latin typeface="Calibri" panose="020F0502020204030204" pitchFamily="34" charset="0"/>
                        </a:rPr>
                        <a:t>Preferred Date of Baptism</a:t>
                      </a:r>
                      <a:endParaRPr lang="en-US" sz="10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US" sz="1000" kern="1400">
                          <a:ln>
                            <a:noFill/>
                          </a:ln>
                          <a:solidFill>
                            <a:srgbClr val="000000"/>
                          </a:solidFill>
                          <a:effectLst/>
                          <a:latin typeface="Calibri" panose="020F0502020204030204" pitchFamily="34" charset="0"/>
                        </a:rPr>
                        <a:t>  </a:t>
                      </a:r>
                    </a:p>
                    <a:p>
                      <a:pPr marR="0" indent="0" algn="l" rtl="0">
                        <a:lnSpc>
                          <a:spcPct val="119000"/>
                        </a:lnSpc>
                        <a:spcBef>
                          <a:spcPts val="0"/>
                        </a:spcBef>
                        <a:spcAft>
                          <a:spcPts val="600"/>
                        </a:spcAft>
                      </a:pPr>
                      <a:r>
                        <a:rPr lang="en-US" sz="1000" kern="1400">
                          <a:ln>
                            <a:noFill/>
                          </a:ln>
                          <a:solidFill>
                            <a:srgbClr val="000000"/>
                          </a:solidFill>
                          <a:effectLst/>
                          <a:latin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408825755"/>
                  </a:ext>
                </a:extLst>
              </a:tr>
              <a:tr h="759585">
                <a:tc>
                  <a:txBody>
                    <a:bodyPr/>
                    <a:lstStyle/>
                    <a:p>
                      <a:pPr marR="0" indent="0" algn="l" rtl="0">
                        <a:lnSpc>
                          <a:spcPct val="119000"/>
                        </a:lnSpc>
                        <a:spcBef>
                          <a:spcPts val="0"/>
                        </a:spcBef>
                        <a:spcAft>
                          <a:spcPts val="100"/>
                        </a:spcAft>
                      </a:pPr>
                      <a:r>
                        <a:rPr lang="en-GB" sz="1200" b="1" kern="1400">
                          <a:ln>
                            <a:noFill/>
                          </a:ln>
                          <a:solidFill>
                            <a:srgbClr val="000000"/>
                          </a:solidFill>
                          <a:effectLst/>
                          <a:latin typeface="Calibri" panose="020F0502020204030204" pitchFamily="34" charset="0"/>
                        </a:rPr>
                        <a:t>Full Name</a:t>
                      </a:r>
                      <a:r>
                        <a:rPr lang="en-GB" sz="1400" kern="1400">
                          <a:ln>
                            <a:noFill/>
                          </a:ln>
                          <a:solidFill>
                            <a:srgbClr val="000000"/>
                          </a:solidFill>
                          <a:effectLst/>
                          <a:latin typeface="Calibri" panose="020F0502020204030204" pitchFamily="34" charset="0"/>
                        </a:rPr>
                        <a:t> </a:t>
                      </a:r>
                      <a:endParaRPr lang="en-GB" sz="10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200" i="1" kern="1400">
                          <a:ln>
                            <a:noFill/>
                          </a:ln>
                          <a:solidFill>
                            <a:srgbClr val="000000"/>
                          </a:solidFill>
                          <a:effectLst/>
                          <a:latin typeface="Calibri" panose="020F0502020204030204" pitchFamily="34" charset="0"/>
                        </a:rPr>
                        <a:t>of the person to be baptized</a:t>
                      </a:r>
                      <a:endParaRPr lang="en-GB" sz="1000" kern="1400">
                        <a:ln>
                          <a:noFill/>
                        </a:ln>
                        <a:solidFill>
                          <a:srgbClr val="00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000" kern="1400">
                          <a:ln>
                            <a:noFill/>
                          </a:ln>
                          <a:solidFill>
                            <a:srgbClr val="000000"/>
                          </a:solidFill>
                          <a:effectLst/>
                          <a:latin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5238640"/>
                  </a:ext>
                </a:extLst>
              </a:tr>
              <a:tr h="637845">
                <a:tc>
                  <a:txBody>
                    <a:bodyPr/>
                    <a:lstStyle/>
                    <a:p>
                      <a:pPr marR="0" indent="0" algn="l" rtl="0">
                        <a:lnSpc>
                          <a:spcPct val="119000"/>
                        </a:lnSpc>
                        <a:spcBef>
                          <a:spcPts val="0"/>
                        </a:spcBef>
                        <a:spcAft>
                          <a:spcPts val="600"/>
                        </a:spcAft>
                      </a:pPr>
                      <a:r>
                        <a:rPr lang="en-US" sz="1200" b="1" kern="1400">
                          <a:ln>
                            <a:noFill/>
                          </a:ln>
                          <a:solidFill>
                            <a:srgbClr val="000000"/>
                          </a:solidFill>
                          <a:effectLst/>
                          <a:latin typeface="Calibri" panose="020F0502020204030204" pitchFamily="34" charset="0"/>
                        </a:rPr>
                        <a:t>Date of Birth &amp; Age</a:t>
                      </a:r>
                      <a:endParaRPr lang="en-US" sz="10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US" sz="1100" kern="1400">
                          <a:ln>
                            <a:noFill/>
                          </a:ln>
                          <a:solidFill>
                            <a:srgbClr val="000000"/>
                          </a:solidFill>
                          <a:effectLst/>
                          <a:latin typeface="Calibri" panose="020F0502020204030204" pitchFamily="34" charset="0"/>
                        </a:rPr>
                        <a:t> </a:t>
                      </a:r>
                      <a:endParaRPr lang="en-US" sz="1000" kern="1400">
                        <a:ln>
                          <a:noFill/>
                        </a:ln>
                        <a:solidFill>
                          <a:srgbClr val="00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000" kern="1400" dirty="0">
                          <a:ln>
                            <a:noFill/>
                          </a:ln>
                          <a:solidFill>
                            <a:srgbClr val="000000"/>
                          </a:solidFill>
                          <a:effectLst/>
                          <a:latin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76831"/>
                  </a:ext>
                </a:extLst>
              </a:tr>
            </a:tbl>
          </a:graphicData>
        </a:graphic>
      </p:graphicFrame>
      <p:sp>
        <p:nvSpPr>
          <p:cNvPr id="7" name="Control 1">
            <a:extLst>
              <a:ext uri="{FF2B5EF4-FFF2-40B4-BE49-F238E27FC236}">
                <a16:creationId xmlns:a16="http://schemas.microsoft.com/office/drawing/2014/main" id="{C10A3A18-2AEB-46A3-873E-2ABB7717BBBB}"/>
              </a:ext>
            </a:extLst>
          </p:cNvPr>
          <p:cNvSpPr>
            <a:spLocks noChangeArrowheads="1" noChangeShapeType="1"/>
          </p:cNvSpPr>
          <p:nvPr/>
        </p:nvSpPr>
        <p:spPr bwMode="auto">
          <a:xfrm>
            <a:off x="762302" y="3264863"/>
            <a:ext cx="6247783" cy="18891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graphicFrame>
        <p:nvGraphicFramePr>
          <p:cNvPr id="10" name="Table 9">
            <a:extLst>
              <a:ext uri="{FF2B5EF4-FFF2-40B4-BE49-F238E27FC236}">
                <a16:creationId xmlns:a16="http://schemas.microsoft.com/office/drawing/2014/main" id="{8BD95637-CA89-4DCC-BED5-FCECD0DF98D2}"/>
              </a:ext>
            </a:extLst>
          </p:cNvPr>
          <p:cNvGraphicFramePr>
            <a:graphicFrameLocks noGrp="1"/>
          </p:cNvGraphicFramePr>
          <p:nvPr>
            <p:extLst>
              <p:ext uri="{D42A27DB-BD31-4B8C-83A1-F6EECF244321}">
                <p14:modId xmlns:p14="http://schemas.microsoft.com/office/powerpoint/2010/main" val="1097351956"/>
              </p:ext>
            </p:extLst>
          </p:nvPr>
        </p:nvGraphicFramePr>
        <p:xfrm>
          <a:off x="304928" y="3987796"/>
          <a:ext cx="6247783" cy="5104928"/>
        </p:xfrm>
        <a:graphic>
          <a:graphicData uri="http://schemas.openxmlformats.org/drawingml/2006/table">
            <a:tbl>
              <a:tblPr/>
              <a:tblGrid>
                <a:gridCol w="1883843">
                  <a:extLst>
                    <a:ext uri="{9D8B030D-6E8A-4147-A177-3AD203B41FA5}">
                      <a16:colId xmlns:a16="http://schemas.microsoft.com/office/drawing/2014/main" val="2284594402"/>
                    </a:ext>
                  </a:extLst>
                </a:gridCol>
                <a:gridCol w="4363940">
                  <a:extLst>
                    <a:ext uri="{9D8B030D-6E8A-4147-A177-3AD203B41FA5}">
                      <a16:colId xmlns:a16="http://schemas.microsoft.com/office/drawing/2014/main" val="1954286506"/>
                    </a:ext>
                  </a:extLst>
                </a:gridCol>
              </a:tblGrid>
              <a:tr h="913291">
                <a:tc>
                  <a:txBody>
                    <a:bodyPr/>
                    <a:lstStyle/>
                    <a:p>
                      <a:pPr marR="0" indent="0" algn="l" rtl="0">
                        <a:lnSpc>
                          <a:spcPct val="119000"/>
                        </a:lnSpc>
                        <a:spcBef>
                          <a:spcPts val="0"/>
                        </a:spcBef>
                        <a:spcAft>
                          <a:spcPts val="600"/>
                        </a:spcAft>
                      </a:pPr>
                      <a:r>
                        <a:rPr lang="en-US" sz="1200" b="1" kern="1400" dirty="0">
                          <a:ln>
                            <a:noFill/>
                          </a:ln>
                          <a:solidFill>
                            <a:srgbClr val="000000"/>
                          </a:solidFill>
                          <a:effectLst/>
                          <a:latin typeface="Calibri" panose="020F0502020204030204" pitchFamily="34" charset="0"/>
                        </a:rPr>
                        <a:t>Father’s Full Name</a:t>
                      </a:r>
                      <a:endParaRPr lang="en-US" sz="1000" kern="1400" dirty="0">
                        <a:ln>
                          <a:noFill/>
                        </a:ln>
                        <a:solidFill>
                          <a:srgbClr val="00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100" kern="1400" dirty="0">
                          <a:ln>
                            <a:noFill/>
                          </a:ln>
                          <a:solidFill>
                            <a:srgbClr val="000000"/>
                          </a:solidFill>
                          <a:effectLst/>
                          <a:latin typeface="Arial" panose="020B0604020202020204" pitchFamily="34" charset="0"/>
                        </a:rPr>
                        <a:t> </a:t>
                      </a:r>
                      <a:endParaRPr lang="en-US" sz="1000" kern="1400" dirty="0">
                        <a:ln>
                          <a:noFill/>
                        </a:ln>
                        <a:solidFill>
                          <a:srgbClr val="00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371329"/>
                  </a:ext>
                </a:extLst>
              </a:tr>
              <a:tr h="579840">
                <a:tc>
                  <a:txBody>
                    <a:bodyPr/>
                    <a:lstStyle/>
                    <a:p>
                      <a:pPr marR="0" indent="0" algn="l" rtl="0">
                        <a:lnSpc>
                          <a:spcPct val="119000"/>
                        </a:lnSpc>
                        <a:spcBef>
                          <a:spcPts val="0"/>
                        </a:spcBef>
                        <a:spcAft>
                          <a:spcPts val="600"/>
                        </a:spcAft>
                      </a:pPr>
                      <a:r>
                        <a:rPr lang="en-US" sz="1200" b="1" kern="1400">
                          <a:ln>
                            <a:noFill/>
                          </a:ln>
                          <a:solidFill>
                            <a:srgbClr val="000000"/>
                          </a:solidFill>
                          <a:effectLst/>
                          <a:latin typeface="Calibri" panose="020F0502020204030204" pitchFamily="34" charset="0"/>
                        </a:rPr>
                        <a:t>Occupation</a:t>
                      </a:r>
                      <a:endParaRPr lang="en-US" sz="1000" kern="1400">
                        <a:ln>
                          <a:noFill/>
                        </a:ln>
                        <a:solidFill>
                          <a:srgbClr val="00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100" b="1" i="1" kern="1400">
                          <a:ln>
                            <a:noFill/>
                          </a:ln>
                          <a:solidFill>
                            <a:srgbClr val="000000"/>
                          </a:solidFill>
                          <a:effectLst/>
                          <a:latin typeface="Arial" panose="020B0604020202020204" pitchFamily="34" charset="0"/>
                        </a:rPr>
                        <a:t> </a:t>
                      </a:r>
                      <a:endParaRPr lang="en-US" sz="10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US" sz="1100" b="1" i="1" kern="1400">
                          <a:ln>
                            <a:noFill/>
                          </a:ln>
                          <a:solidFill>
                            <a:srgbClr val="000000"/>
                          </a:solidFill>
                          <a:effectLst/>
                          <a:latin typeface="Arial" panose="020B0604020202020204" pitchFamily="34" charset="0"/>
                        </a:rPr>
                        <a:t> </a:t>
                      </a:r>
                      <a:endParaRPr lang="en-US" sz="1000" kern="1400">
                        <a:ln>
                          <a:noFill/>
                        </a:ln>
                        <a:solidFill>
                          <a:srgbClr val="00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4819394"/>
                  </a:ext>
                </a:extLst>
              </a:tr>
              <a:tr h="1253084">
                <a:tc>
                  <a:txBody>
                    <a:bodyPr/>
                    <a:lstStyle/>
                    <a:p>
                      <a:pPr marR="0" indent="0" algn="l" rtl="0">
                        <a:lnSpc>
                          <a:spcPct val="119000"/>
                        </a:lnSpc>
                        <a:spcBef>
                          <a:spcPts val="0"/>
                        </a:spcBef>
                        <a:spcAft>
                          <a:spcPts val="600"/>
                        </a:spcAft>
                      </a:pPr>
                      <a:r>
                        <a:rPr lang="en-US" sz="1200" b="1" kern="1400">
                          <a:ln>
                            <a:noFill/>
                          </a:ln>
                          <a:solidFill>
                            <a:srgbClr val="000000"/>
                          </a:solidFill>
                          <a:effectLst/>
                          <a:latin typeface="Calibri" panose="020F0502020204030204" pitchFamily="34" charset="0"/>
                        </a:rPr>
                        <a:t>Mother’s Full Name</a:t>
                      </a:r>
                      <a:endParaRPr lang="en-US" sz="10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US" sz="1200" b="1" kern="1400">
                          <a:ln>
                            <a:noFill/>
                          </a:ln>
                          <a:solidFill>
                            <a:srgbClr val="000000"/>
                          </a:solidFill>
                          <a:effectLst/>
                          <a:latin typeface="Calibri" panose="020F0502020204030204" pitchFamily="34" charset="0"/>
                        </a:rPr>
                        <a:t> </a:t>
                      </a:r>
                      <a:endParaRPr lang="en-US" sz="1000" kern="1400">
                        <a:ln>
                          <a:noFill/>
                        </a:ln>
                        <a:solidFill>
                          <a:srgbClr val="00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100" kern="1400">
                          <a:ln>
                            <a:noFill/>
                          </a:ln>
                          <a:solidFill>
                            <a:srgbClr val="000000"/>
                          </a:solidFill>
                          <a:effectLst/>
                          <a:latin typeface="Arial" panose="020B0604020202020204" pitchFamily="34" charset="0"/>
                        </a:rPr>
                        <a:t> </a:t>
                      </a:r>
                      <a:endParaRPr lang="en-US" sz="10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US" sz="1100" kern="1400">
                          <a:ln>
                            <a:noFill/>
                          </a:ln>
                          <a:solidFill>
                            <a:srgbClr val="000000"/>
                          </a:solidFill>
                          <a:effectLst/>
                          <a:latin typeface="Arial" panose="020B0604020202020204" pitchFamily="34" charset="0"/>
                        </a:rPr>
                        <a:t> </a:t>
                      </a:r>
                      <a:endParaRPr lang="en-US" sz="10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US" sz="1100" kern="1400">
                          <a:ln>
                            <a:noFill/>
                          </a:ln>
                          <a:solidFill>
                            <a:srgbClr val="000000"/>
                          </a:solidFill>
                          <a:effectLst/>
                          <a:latin typeface="Arial" panose="020B0604020202020204" pitchFamily="34" charset="0"/>
                        </a:rPr>
                        <a:t> </a:t>
                      </a:r>
                      <a:endParaRPr lang="en-US" sz="10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US" sz="1000" kern="1400">
                          <a:ln>
                            <a:noFill/>
                          </a:ln>
                          <a:solidFill>
                            <a:srgbClr val="000000"/>
                          </a:solidFill>
                          <a:effectLst/>
                          <a:latin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3122293"/>
                  </a:ext>
                </a:extLst>
              </a:tr>
              <a:tr h="625264">
                <a:tc>
                  <a:txBody>
                    <a:bodyPr/>
                    <a:lstStyle/>
                    <a:p>
                      <a:pPr marR="0" indent="0" algn="l" rtl="0">
                        <a:lnSpc>
                          <a:spcPct val="119000"/>
                        </a:lnSpc>
                        <a:spcBef>
                          <a:spcPts val="0"/>
                        </a:spcBef>
                        <a:spcAft>
                          <a:spcPts val="600"/>
                        </a:spcAft>
                      </a:pPr>
                      <a:r>
                        <a:rPr lang="en-US" sz="1200" b="1" kern="1400">
                          <a:ln>
                            <a:noFill/>
                          </a:ln>
                          <a:solidFill>
                            <a:srgbClr val="000000"/>
                          </a:solidFill>
                          <a:effectLst/>
                          <a:latin typeface="Calibri" panose="020F0502020204030204" pitchFamily="34" charset="0"/>
                        </a:rPr>
                        <a:t>Occupation</a:t>
                      </a:r>
                      <a:endParaRPr lang="en-US" sz="10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1000" kern="1400">
                        <a:ln>
                          <a:noFill/>
                        </a:ln>
                        <a:solidFill>
                          <a:srgbClr val="00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100" kern="1400">
                          <a:ln>
                            <a:noFill/>
                          </a:ln>
                          <a:solidFill>
                            <a:srgbClr val="000000"/>
                          </a:solidFill>
                          <a:effectLst/>
                          <a:latin typeface="Arial" panose="020B0604020202020204" pitchFamily="34" charset="0"/>
                        </a:rPr>
                        <a:t> </a:t>
                      </a:r>
                      <a:endParaRPr lang="en-US" sz="10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US" sz="1000" kern="1400">
                          <a:ln>
                            <a:noFill/>
                          </a:ln>
                          <a:solidFill>
                            <a:srgbClr val="000000"/>
                          </a:solidFill>
                          <a:effectLst/>
                          <a:latin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877273"/>
                  </a:ext>
                </a:extLst>
              </a:tr>
              <a:tr h="1733449">
                <a:tc>
                  <a:txBody>
                    <a:bodyPr/>
                    <a:lstStyle/>
                    <a:p>
                      <a:pPr marR="0" indent="0" algn="l" rtl="0">
                        <a:lnSpc>
                          <a:spcPct val="119000"/>
                        </a:lnSpc>
                        <a:spcBef>
                          <a:spcPts val="0"/>
                        </a:spcBef>
                        <a:spcAft>
                          <a:spcPts val="600"/>
                        </a:spcAft>
                      </a:pPr>
                      <a:r>
                        <a:rPr lang="en-US" sz="1200" b="1" kern="1400">
                          <a:ln>
                            <a:noFill/>
                          </a:ln>
                          <a:solidFill>
                            <a:srgbClr val="000000"/>
                          </a:solidFill>
                          <a:effectLst/>
                          <a:latin typeface="Calibri" panose="020F0502020204030204" pitchFamily="34" charset="0"/>
                        </a:rPr>
                        <a:t>Address</a:t>
                      </a:r>
                      <a:endParaRPr lang="en-US" sz="10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US" sz="1200" b="1" kern="1400">
                          <a:ln>
                            <a:noFill/>
                          </a:ln>
                          <a:solidFill>
                            <a:srgbClr val="000000"/>
                          </a:solidFill>
                          <a:effectLst/>
                          <a:latin typeface="Calibri" panose="020F0502020204030204" pitchFamily="34" charset="0"/>
                        </a:rPr>
                        <a:t> </a:t>
                      </a:r>
                      <a:endParaRPr lang="en-US" sz="10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US" sz="1200" b="1" kern="1400">
                          <a:ln>
                            <a:noFill/>
                          </a:ln>
                          <a:solidFill>
                            <a:srgbClr val="000000"/>
                          </a:solidFill>
                          <a:effectLst/>
                          <a:latin typeface="Calibri" panose="020F0502020204030204" pitchFamily="34" charset="0"/>
                        </a:rPr>
                        <a:t> </a:t>
                      </a:r>
                      <a:endParaRPr lang="en-US" sz="10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US" sz="1200" b="1" kern="1400">
                          <a:ln>
                            <a:noFill/>
                          </a:ln>
                          <a:solidFill>
                            <a:srgbClr val="000000"/>
                          </a:solidFill>
                          <a:effectLst/>
                          <a:latin typeface="Calibri" panose="020F0502020204030204" pitchFamily="34" charset="0"/>
                        </a:rPr>
                        <a:t>Telephone &amp; </a:t>
                      </a:r>
                      <a:endParaRPr lang="en-US" sz="10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US" sz="1200" b="1" kern="1400">
                          <a:ln>
                            <a:noFill/>
                          </a:ln>
                          <a:solidFill>
                            <a:srgbClr val="000000"/>
                          </a:solidFill>
                          <a:effectLst/>
                          <a:latin typeface="Calibri" panose="020F0502020204030204" pitchFamily="34" charset="0"/>
                        </a:rPr>
                        <a:t>Email</a:t>
                      </a:r>
                      <a:endParaRPr lang="en-US" sz="1000" kern="1400">
                        <a:ln>
                          <a:noFill/>
                        </a:ln>
                        <a:solidFill>
                          <a:srgbClr val="00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100" kern="1400" dirty="0">
                          <a:ln>
                            <a:noFill/>
                          </a:ln>
                          <a:solidFill>
                            <a:srgbClr val="000000"/>
                          </a:solidFill>
                          <a:effectLst/>
                          <a:latin typeface="Arial" panose="020B0604020202020204" pitchFamily="34" charset="0"/>
                        </a:rPr>
                        <a:t> </a:t>
                      </a:r>
                      <a:endParaRPr lang="en-US" sz="1000" kern="1400" dirty="0">
                        <a:ln>
                          <a:noFill/>
                        </a:ln>
                        <a:solidFill>
                          <a:srgbClr val="00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2404881"/>
                  </a:ext>
                </a:extLst>
              </a:tr>
            </a:tbl>
          </a:graphicData>
        </a:graphic>
      </p:graphicFrame>
      <p:sp>
        <p:nvSpPr>
          <p:cNvPr id="11" name="Control 3">
            <a:extLst>
              <a:ext uri="{FF2B5EF4-FFF2-40B4-BE49-F238E27FC236}">
                <a16:creationId xmlns:a16="http://schemas.microsoft.com/office/drawing/2014/main" id="{ABE64376-4E24-46A6-A6E8-C17A2CA3C6C2}"/>
              </a:ext>
            </a:extLst>
          </p:cNvPr>
          <p:cNvSpPr>
            <a:spLocks noChangeArrowheads="1" noChangeShapeType="1"/>
          </p:cNvSpPr>
          <p:nvPr/>
        </p:nvSpPr>
        <p:spPr bwMode="auto">
          <a:xfrm>
            <a:off x="1679575" y="7078663"/>
            <a:ext cx="4413250" cy="3773487"/>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GB"/>
          </a:p>
        </p:txBody>
      </p:sp>
      <p:sp>
        <p:nvSpPr>
          <p:cNvPr id="12" name="Text Box 4">
            <a:extLst>
              <a:ext uri="{FF2B5EF4-FFF2-40B4-BE49-F238E27FC236}">
                <a16:creationId xmlns:a16="http://schemas.microsoft.com/office/drawing/2014/main" id="{9DD325F7-CCAD-4339-B893-994AA6573E57}"/>
              </a:ext>
            </a:extLst>
          </p:cNvPr>
          <p:cNvSpPr txBox="1">
            <a:spLocks noChangeArrowheads="1"/>
          </p:cNvSpPr>
          <p:nvPr/>
        </p:nvSpPr>
        <p:spPr bwMode="auto">
          <a:xfrm>
            <a:off x="3556688" y="430794"/>
            <a:ext cx="2996023" cy="1167270"/>
          </a:xfrm>
          <a:prstGeom prst="rect">
            <a:avLst/>
          </a:prstGeom>
          <a:solidFill>
            <a:srgbClr val="FFFFFF"/>
          </a:solidFill>
          <a:ln w="31750"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1" i="0" u="none" strike="noStrike" cap="none" normalizeH="0" baseline="0" dirty="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rgbClr val="000000"/>
                </a:solidFill>
                <a:effectLst/>
                <a:latin typeface="Calibri" panose="020F0502020204030204" pitchFamily="34" charset="0"/>
              </a:rPr>
              <a:t>Application for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rgbClr val="000000"/>
                </a:solidFill>
                <a:effectLst/>
                <a:latin typeface="Calibri" panose="020F0502020204030204" pitchFamily="34" charset="0"/>
              </a:rPr>
              <a:t>Baptism of a Child</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9471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5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488" y="480060"/>
            <a:ext cx="5915025" cy="8945878"/>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Control 1">
            <a:extLst>
              <a:ext uri="{FF2B5EF4-FFF2-40B4-BE49-F238E27FC236}">
                <a16:creationId xmlns:a16="http://schemas.microsoft.com/office/drawing/2014/main" id="{145446FC-99AF-46C2-B01B-1103DAEC1DE9}"/>
              </a:ext>
            </a:extLst>
          </p:cNvPr>
          <p:cNvSpPr>
            <a:spLocks noChangeArrowheads="1" noChangeShapeType="1"/>
          </p:cNvSpPr>
          <p:nvPr/>
        </p:nvSpPr>
        <p:spPr bwMode="auto">
          <a:xfrm>
            <a:off x="1779588" y="3094038"/>
            <a:ext cx="4413250" cy="6511925"/>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GB"/>
          </a:p>
        </p:txBody>
      </p:sp>
      <p:graphicFrame>
        <p:nvGraphicFramePr>
          <p:cNvPr id="2" name="Table 1">
            <a:extLst>
              <a:ext uri="{FF2B5EF4-FFF2-40B4-BE49-F238E27FC236}">
                <a16:creationId xmlns:a16="http://schemas.microsoft.com/office/drawing/2014/main" id="{56125122-A731-46B2-841E-9566E0C38067}"/>
              </a:ext>
            </a:extLst>
          </p:cNvPr>
          <p:cNvGraphicFramePr>
            <a:graphicFrameLocks noGrp="1"/>
          </p:cNvGraphicFramePr>
          <p:nvPr>
            <p:extLst>
              <p:ext uri="{D42A27DB-BD31-4B8C-83A1-F6EECF244321}">
                <p14:modId xmlns:p14="http://schemas.microsoft.com/office/powerpoint/2010/main" val="2293565386"/>
              </p:ext>
            </p:extLst>
          </p:nvPr>
        </p:nvGraphicFramePr>
        <p:xfrm>
          <a:off x="643467" y="983051"/>
          <a:ext cx="5584265" cy="7939898"/>
        </p:xfrm>
        <a:graphic>
          <a:graphicData uri="http://schemas.openxmlformats.org/drawingml/2006/table">
            <a:tbl>
              <a:tblPr/>
              <a:tblGrid>
                <a:gridCol w="3791275">
                  <a:extLst>
                    <a:ext uri="{9D8B030D-6E8A-4147-A177-3AD203B41FA5}">
                      <a16:colId xmlns:a16="http://schemas.microsoft.com/office/drawing/2014/main" val="2803991759"/>
                    </a:ext>
                  </a:extLst>
                </a:gridCol>
                <a:gridCol w="1792990">
                  <a:extLst>
                    <a:ext uri="{9D8B030D-6E8A-4147-A177-3AD203B41FA5}">
                      <a16:colId xmlns:a16="http://schemas.microsoft.com/office/drawing/2014/main" val="488926095"/>
                    </a:ext>
                  </a:extLst>
                </a:gridCol>
              </a:tblGrid>
              <a:tr h="563079">
                <a:tc>
                  <a:txBody>
                    <a:bodyPr/>
                    <a:lstStyle/>
                    <a:p>
                      <a:pPr marR="0" indent="0" algn="l" rtl="0">
                        <a:lnSpc>
                          <a:spcPct val="119000"/>
                        </a:lnSpc>
                        <a:spcBef>
                          <a:spcPts val="0"/>
                        </a:spcBef>
                        <a:spcAft>
                          <a:spcPts val="300"/>
                        </a:spcAft>
                      </a:pPr>
                      <a:r>
                        <a:rPr lang="en-GB" sz="1300" i="1" kern="1400">
                          <a:ln>
                            <a:noFill/>
                          </a:ln>
                          <a:solidFill>
                            <a:srgbClr val="000000"/>
                          </a:solidFill>
                          <a:effectLst/>
                          <a:latin typeface="Calibri" panose="020F0502020204030204" pitchFamily="34" charset="0"/>
                        </a:rPr>
                        <a:t>Has the father been </a:t>
                      </a:r>
                      <a:endParaRPr lang="en-GB" sz="13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300"/>
                        </a:spcAft>
                      </a:pPr>
                      <a:r>
                        <a:rPr lang="en-GB" sz="1300" i="1" kern="1400">
                          <a:ln>
                            <a:noFill/>
                          </a:ln>
                          <a:solidFill>
                            <a:srgbClr val="000000"/>
                          </a:solidFill>
                          <a:effectLst/>
                          <a:latin typeface="Calibri" panose="020F0502020204030204" pitchFamily="34" charset="0"/>
                        </a:rPr>
                        <a:t>Baptized?</a:t>
                      </a:r>
                      <a:endParaRPr lang="en-GB" sz="1300" kern="1400">
                        <a:ln>
                          <a:noFill/>
                        </a:ln>
                        <a:solidFill>
                          <a:srgbClr val="000000"/>
                        </a:solidFill>
                        <a:effectLst/>
                        <a:latin typeface="Calibri" panose="020F0502020204030204" pitchFamily="34" charset="0"/>
                      </a:endParaRPr>
                    </a:p>
                  </a:txBody>
                  <a:tcPr marL="86590" marR="86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300" kern="1400">
                          <a:ln>
                            <a:noFill/>
                          </a:ln>
                          <a:solidFill>
                            <a:srgbClr val="000000"/>
                          </a:solidFill>
                          <a:effectLst/>
                          <a:latin typeface="Calibri" panose="020F0502020204030204" pitchFamily="34" charset="0"/>
                        </a:rPr>
                        <a:t> </a:t>
                      </a:r>
                    </a:p>
                  </a:txBody>
                  <a:tcPr marL="86590" marR="86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5418295"/>
                  </a:ext>
                </a:extLst>
              </a:tr>
              <a:tr h="563079">
                <a:tc>
                  <a:txBody>
                    <a:bodyPr/>
                    <a:lstStyle/>
                    <a:p>
                      <a:pPr marR="0" indent="0" algn="l" rtl="0">
                        <a:lnSpc>
                          <a:spcPct val="119000"/>
                        </a:lnSpc>
                        <a:spcBef>
                          <a:spcPts val="0"/>
                        </a:spcBef>
                        <a:spcAft>
                          <a:spcPts val="300"/>
                        </a:spcAft>
                      </a:pPr>
                      <a:r>
                        <a:rPr lang="en-GB" sz="1300" i="1" kern="1400">
                          <a:ln>
                            <a:noFill/>
                          </a:ln>
                          <a:solidFill>
                            <a:srgbClr val="000000"/>
                          </a:solidFill>
                          <a:effectLst/>
                          <a:latin typeface="Calibri" panose="020F0502020204030204" pitchFamily="34" charset="0"/>
                        </a:rPr>
                        <a:t>Has the mother been </a:t>
                      </a:r>
                      <a:endParaRPr lang="en-GB" sz="13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300"/>
                        </a:spcAft>
                      </a:pPr>
                      <a:r>
                        <a:rPr lang="en-GB" sz="1300" i="1" kern="1400">
                          <a:ln>
                            <a:noFill/>
                          </a:ln>
                          <a:solidFill>
                            <a:srgbClr val="000000"/>
                          </a:solidFill>
                          <a:effectLst/>
                          <a:latin typeface="Calibri" panose="020F0502020204030204" pitchFamily="34" charset="0"/>
                        </a:rPr>
                        <a:t>Baptized?</a:t>
                      </a:r>
                      <a:endParaRPr lang="en-GB" sz="1300" kern="1400">
                        <a:ln>
                          <a:noFill/>
                        </a:ln>
                        <a:solidFill>
                          <a:srgbClr val="000000"/>
                        </a:solidFill>
                        <a:effectLst/>
                        <a:latin typeface="Calibri" panose="020F0502020204030204" pitchFamily="34" charset="0"/>
                      </a:endParaRPr>
                    </a:p>
                  </a:txBody>
                  <a:tcPr marL="86590" marR="86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300" kern="1400">
                          <a:ln>
                            <a:noFill/>
                          </a:ln>
                          <a:solidFill>
                            <a:srgbClr val="000000"/>
                          </a:solidFill>
                          <a:effectLst/>
                          <a:latin typeface="Calibri" panose="020F0502020204030204" pitchFamily="34" charset="0"/>
                        </a:rPr>
                        <a:t> </a:t>
                      </a:r>
                    </a:p>
                  </a:txBody>
                  <a:tcPr marL="86590" marR="86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799419"/>
                  </a:ext>
                </a:extLst>
              </a:tr>
              <a:tr h="4410027">
                <a:tc gridSpan="2">
                  <a:txBody>
                    <a:bodyPr/>
                    <a:lstStyle/>
                    <a:p>
                      <a:pPr marR="0" indent="0" algn="l" rtl="0">
                        <a:lnSpc>
                          <a:spcPct val="119000"/>
                        </a:lnSpc>
                        <a:spcBef>
                          <a:spcPts val="0"/>
                        </a:spcBef>
                        <a:spcAft>
                          <a:spcPts val="600"/>
                        </a:spcAft>
                      </a:pPr>
                      <a:r>
                        <a:rPr lang="en-GB" sz="1300" b="1" kern="1400" dirty="0">
                          <a:ln>
                            <a:noFill/>
                          </a:ln>
                          <a:solidFill>
                            <a:srgbClr val="000000"/>
                          </a:solidFill>
                          <a:effectLst/>
                          <a:latin typeface="Calibri" panose="020F0502020204030204" pitchFamily="34" charset="0"/>
                        </a:rPr>
                        <a:t>Godparents </a:t>
                      </a:r>
                      <a:r>
                        <a:rPr lang="en-GB" sz="1300" i="1" kern="1400" dirty="0">
                          <a:ln>
                            <a:noFill/>
                          </a:ln>
                          <a:solidFill>
                            <a:srgbClr val="000000"/>
                          </a:solidFill>
                          <a:effectLst/>
                          <a:latin typeface="Calibri" panose="020F0502020204030204" pitchFamily="34" charset="0"/>
                        </a:rPr>
                        <a:t>(full names)</a:t>
                      </a:r>
                      <a:endParaRPr lang="en-GB" sz="130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b="1" i="1" kern="1400" dirty="0">
                          <a:ln>
                            <a:noFill/>
                          </a:ln>
                          <a:solidFill>
                            <a:srgbClr val="000000"/>
                          </a:solidFill>
                          <a:effectLst/>
                          <a:latin typeface="Calibri" panose="020F0502020204030204" pitchFamily="34" charset="0"/>
                        </a:rPr>
                        <a:t>1.</a:t>
                      </a:r>
                      <a:endParaRPr lang="en-GB" sz="1300" b="1" i="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endParaRPr lang="en-GB" sz="800" i="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i="1" kern="1400" dirty="0">
                          <a:ln>
                            <a:noFill/>
                          </a:ln>
                          <a:solidFill>
                            <a:srgbClr val="000000"/>
                          </a:solidFill>
                          <a:effectLst/>
                          <a:latin typeface="Calibri" panose="020F0502020204030204" pitchFamily="34" charset="0"/>
                        </a:rPr>
                        <a:t>Have they been baptized/christened?</a:t>
                      </a:r>
                      <a:endParaRPr lang="en-GB" sz="130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b="1" i="1" kern="1400" dirty="0">
                          <a:ln>
                            <a:noFill/>
                          </a:ln>
                          <a:solidFill>
                            <a:srgbClr val="000000"/>
                          </a:solidFill>
                          <a:effectLst/>
                          <a:latin typeface="Calibri" panose="020F0502020204030204" pitchFamily="34" charset="0"/>
                        </a:rPr>
                        <a:t>2.</a:t>
                      </a:r>
                    </a:p>
                    <a:p>
                      <a:pPr marR="0" indent="0" algn="l" rtl="0">
                        <a:lnSpc>
                          <a:spcPct val="119000"/>
                        </a:lnSpc>
                        <a:spcBef>
                          <a:spcPts val="0"/>
                        </a:spcBef>
                        <a:spcAft>
                          <a:spcPts val="600"/>
                        </a:spcAft>
                      </a:pPr>
                      <a:endParaRPr lang="en-GB" sz="800" i="1"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i="1" kern="1400" dirty="0">
                          <a:ln>
                            <a:noFill/>
                          </a:ln>
                          <a:solidFill>
                            <a:srgbClr val="000000"/>
                          </a:solidFill>
                          <a:effectLst/>
                          <a:latin typeface="Calibri" panose="020F0502020204030204" pitchFamily="34" charset="0"/>
                        </a:rPr>
                        <a:t>Have they been baptized/christened?</a:t>
                      </a:r>
                      <a:endParaRPr lang="en-GB" sz="130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b="1" i="1" kern="1400" dirty="0">
                          <a:ln>
                            <a:noFill/>
                          </a:ln>
                          <a:solidFill>
                            <a:srgbClr val="000000"/>
                          </a:solidFill>
                          <a:effectLst/>
                          <a:latin typeface="Calibri" panose="020F0502020204030204" pitchFamily="34" charset="0"/>
                        </a:rPr>
                        <a:t>3.</a:t>
                      </a:r>
                      <a:endParaRPr lang="en-GB" sz="1300" b="1" i="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endParaRPr lang="en-GB" sz="800" i="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i="1" kern="1400" dirty="0">
                          <a:ln>
                            <a:noFill/>
                          </a:ln>
                          <a:solidFill>
                            <a:srgbClr val="000000"/>
                          </a:solidFill>
                          <a:effectLst/>
                          <a:latin typeface="Calibri" panose="020F0502020204030204" pitchFamily="34" charset="0"/>
                        </a:rPr>
                        <a:t>Have they been baptized/christened?</a:t>
                      </a:r>
                      <a:endParaRPr lang="en-GB" sz="80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b="1" i="1" kern="1400" dirty="0">
                          <a:ln>
                            <a:noFill/>
                          </a:ln>
                          <a:solidFill>
                            <a:srgbClr val="000000"/>
                          </a:solidFill>
                          <a:effectLst/>
                          <a:latin typeface="Calibri" panose="020F0502020204030204" pitchFamily="34" charset="0"/>
                        </a:rPr>
                        <a:t>4.</a:t>
                      </a:r>
                    </a:p>
                    <a:p>
                      <a:pPr marR="0" indent="0" algn="l" rtl="0">
                        <a:lnSpc>
                          <a:spcPct val="119000"/>
                        </a:lnSpc>
                        <a:spcBef>
                          <a:spcPts val="0"/>
                        </a:spcBef>
                        <a:spcAft>
                          <a:spcPts val="600"/>
                        </a:spcAft>
                      </a:pPr>
                      <a:endParaRPr lang="en-GB" sz="130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i="1" kern="1400" dirty="0">
                          <a:ln>
                            <a:noFill/>
                          </a:ln>
                          <a:solidFill>
                            <a:srgbClr val="000000"/>
                          </a:solidFill>
                          <a:effectLst/>
                          <a:latin typeface="Calibri" panose="020F0502020204030204" pitchFamily="34" charset="0"/>
                        </a:rPr>
                        <a:t>Have they been baptized/christened?</a:t>
                      </a:r>
                    </a:p>
                    <a:p>
                      <a:pPr marR="0" indent="0" algn="l" rtl="0">
                        <a:lnSpc>
                          <a:spcPct val="119000"/>
                        </a:lnSpc>
                        <a:spcBef>
                          <a:spcPts val="0"/>
                        </a:spcBef>
                        <a:spcAft>
                          <a:spcPts val="600"/>
                        </a:spcAft>
                      </a:pPr>
                      <a:endParaRPr lang="en-GB" sz="1300" kern="1400" dirty="0">
                        <a:ln>
                          <a:noFill/>
                        </a:ln>
                        <a:solidFill>
                          <a:srgbClr val="000000"/>
                        </a:solidFill>
                        <a:effectLst/>
                        <a:latin typeface="Calibri" panose="020F0502020204030204" pitchFamily="34" charset="0"/>
                      </a:endParaRPr>
                    </a:p>
                  </a:txBody>
                  <a:tcPr marL="86590" marR="86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434879741"/>
                  </a:ext>
                </a:extLst>
              </a:tr>
              <a:tr h="2403713">
                <a:tc gridSpan="2">
                  <a:txBody>
                    <a:bodyPr/>
                    <a:lstStyle/>
                    <a:p>
                      <a:pPr marR="0" indent="0" algn="l" rtl="0">
                        <a:lnSpc>
                          <a:spcPct val="119000"/>
                        </a:lnSpc>
                        <a:spcBef>
                          <a:spcPts val="0"/>
                        </a:spcBef>
                        <a:spcAft>
                          <a:spcPts val="600"/>
                        </a:spcAft>
                      </a:pPr>
                      <a:r>
                        <a:rPr lang="en-GB" sz="1300" b="1" kern="1400" dirty="0">
                          <a:ln>
                            <a:noFill/>
                          </a:ln>
                          <a:solidFill>
                            <a:srgbClr val="000000"/>
                          </a:solidFill>
                          <a:effectLst/>
                          <a:latin typeface="Calibri" panose="020F0502020204030204" pitchFamily="34" charset="0"/>
                        </a:rPr>
                        <a:t>Signed </a:t>
                      </a:r>
                      <a:r>
                        <a:rPr lang="en-GB" sz="1300" kern="1400" dirty="0">
                          <a:ln>
                            <a:noFill/>
                          </a:ln>
                          <a:solidFill>
                            <a:srgbClr val="000000"/>
                          </a:solidFill>
                          <a:effectLst/>
                          <a:latin typeface="Calibri" panose="020F0502020204030204" pitchFamily="34" charset="0"/>
                        </a:rPr>
                        <a:t>	1.</a:t>
                      </a:r>
                    </a:p>
                    <a:p>
                      <a:pPr marR="0" indent="0" algn="l" rtl="0">
                        <a:lnSpc>
                          <a:spcPct val="119000"/>
                        </a:lnSpc>
                        <a:spcBef>
                          <a:spcPts val="0"/>
                        </a:spcBef>
                        <a:spcAft>
                          <a:spcPts val="600"/>
                        </a:spcAft>
                      </a:pPr>
                      <a:r>
                        <a:rPr lang="en-GB" sz="1300" kern="1400" dirty="0">
                          <a:ln>
                            <a:noFill/>
                          </a:ln>
                          <a:solidFill>
                            <a:srgbClr val="000000"/>
                          </a:solidFill>
                          <a:effectLst/>
                          <a:latin typeface="Calibri" panose="020F0502020204030204" pitchFamily="34" charset="0"/>
                        </a:rPr>
                        <a:t> </a:t>
                      </a:r>
                    </a:p>
                    <a:p>
                      <a:pPr marR="0" indent="0" algn="l" rtl="0">
                        <a:lnSpc>
                          <a:spcPct val="119000"/>
                        </a:lnSpc>
                        <a:spcBef>
                          <a:spcPts val="0"/>
                        </a:spcBef>
                        <a:spcAft>
                          <a:spcPts val="600"/>
                        </a:spcAft>
                      </a:pPr>
                      <a:r>
                        <a:rPr lang="en-GB" sz="1300" kern="1400" dirty="0">
                          <a:ln>
                            <a:noFill/>
                          </a:ln>
                          <a:solidFill>
                            <a:srgbClr val="000000"/>
                          </a:solidFill>
                          <a:effectLst/>
                          <a:latin typeface="Calibri" panose="020F0502020204030204" pitchFamily="34" charset="0"/>
                        </a:rPr>
                        <a:t>	2.</a:t>
                      </a:r>
                    </a:p>
                    <a:p>
                      <a:pPr marR="0" indent="0" algn="l" rtl="0">
                        <a:lnSpc>
                          <a:spcPct val="119000"/>
                        </a:lnSpc>
                        <a:spcBef>
                          <a:spcPts val="0"/>
                        </a:spcBef>
                        <a:spcAft>
                          <a:spcPts val="600"/>
                        </a:spcAft>
                      </a:pPr>
                      <a:r>
                        <a:rPr lang="en-GB" sz="1500" kern="1400" dirty="0">
                          <a:ln>
                            <a:noFill/>
                          </a:ln>
                          <a:solidFill>
                            <a:srgbClr val="000000"/>
                          </a:solidFill>
                          <a:effectLst/>
                          <a:latin typeface="Calibri" panose="020F0502020204030204" pitchFamily="34" charset="0"/>
                        </a:rPr>
                        <a:t> </a:t>
                      </a:r>
                      <a:endParaRPr lang="en-GB" sz="130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b="1" kern="1400" dirty="0">
                          <a:ln>
                            <a:noFill/>
                          </a:ln>
                          <a:solidFill>
                            <a:srgbClr val="000000"/>
                          </a:solidFill>
                          <a:effectLst/>
                          <a:latin typeface="Calibri" panose="020F0502020204030204" pitchFamily="34" charset="0"/>
                        </a:rPr>
                        <a:t>Data Protection</a:t>
                      </a:r>
                      <a:r>
                        <a:rPr lang="en-GB" sz="1300" kern="1400" dirty="0">
                          <a:ln>
                            <a:noFill/>
                          </a:ln>
                          <a:solidFill>
                            <a:srgbClr val="000000"/>
                          </a:solidFill>
                          <a:effectLst/>
                          <a:latin typeface="Calibri" panose="020F0502020204030204" pitchFamily="34" charset="0"/>
                        </a:rPr>
                        <a:t>: </a:t>
                      </a:r>
                      <a:r>
                        <a:rPr lang="en-GB" sz="1300" i="1" kern="1400" dirty="0">
                          <a:ln>
                            <a:noFill/>
                          </a:ln>
                          <a:solidFill>
                            <a:srgbClr val="000000"/>
                          </a:solidFill>
                          <a:effectLst/>
                          <a:latin typeface="Calibri" panose="020F0502020204030204" pitchFamily="34" charset="0"/>
                        </a:rPr>
                        <a:t>We would like to be able to contact you about what is going on at St. Mary’s, such as special services or family events. If you do not want your name, and address to be used in this way will</a:t>
                      </a:r>
                      <a:r>
                        <a:rPr lang="en-GB" sz="1500" kern="1400" dirty="0">
                          <a:ln>
                            <a:noFill/>
                          </a:ln>
                          <a:solidFill>
                            <a:srgbClr val="000000"/>
                          </a:solidFill>
                          <a:effectLst/>
                          <a:latin typeface="Calibri" panose="020F0502020204030204" pitchFamily="34" charset="0"/>
                        </a:rPr>
                        <a:t> </a:t>
                      </a:r>
                      <a:r>
                        <a:rPr lang="en-GB" sz="1300" i="1" kern="1400" dirty="0">
                          <a:ln>
                            <a:noFill/>
                          </a:ln>
                          <a:solidFill>
                            <a:srgbClr val="000000"/>
                          </a:solidFill>
                          <a:effectLst/>
                          <a:latin typeface="Calibri" panose="020F0502020204030204" pitchFamily="34" charset="0"/>
                        </a:rPr>
                        <a:t>you please mark a cross in this box.</a:t>
                      </a:r>
                      <a:endParaRPr lang="en-GB" sz="1300" kern="1400" dirty="0">
                        <a:ln>
                          <a:noFill/>
                        </a:ln>
                        <a:solidFill>
                          <a:srgbClr val="000000"/>
                        </a:solidFill>
                        <a:effectLst/>
                        <a:latin typeface="Calibri" panose="020F0502020204030204" pitchFamily="34" charset="0"/>
                      </a:endParaRPr>
                    </a:p>
                  </a:txBody>
                  <a:tcPr marL="86590" marR="86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789317126"/>
                  </a:ext>
                </a:extLst>
              </a:tr>
            </a:tbl>
          </a:graphicData>
        </a:graphic>
      </p:graphicFrame>
      <p:pic>
        <p:nvPicPr>
          <p:cNvPr id="5" name="Picture 4">
            <a:extLst>
              <a:ext uri="{FF2B5EF4-FFF2-40B4-BE49-F238E27FC236}">
                <a16:creationId xmlns:a16="http://schemas.microsoft.com/office/drawing/2014/main" id="{828861DF-8D0B-4CD8-9BE6-105301F09D19}"/>
              </a:ext>
            </a:extLst>
          </p:cNvPr>
          <p:cNvPicPr>
            <a:picLocks noChangeAspect="1"/>
          </p:cNvPicPr>
          <p:nvPr/>
        </p:nvPicPr>
        <p:blipFill>
          <a:blip r:embed="rId2"/>
          <a:stretch>
            <a:fillRect/>
          </a:stretch>
        </p:blipFill>
        <p:spPr>
          <a:xfrm>
            <a:off x="5403960" y="8555819"/>
            <a:ext cx="666667" cy="304762"/>
          </a:xfrm>
          <a:prstGeom prst="rect">
            <a:avLst/>
          </a:prstGeom>
        </p:spPr>
      </p:pic>
    </p:spTree>
    <p:extLst>
      <p:ext uri="{BB962C8B-B14F-4D97-AF65-F5344CB8AC3E}">
        <p14:creationId xmlns:p14="http://schemas.microsoft.com/office/powerpoint/2010/main" val="14108256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4F7D36EF144047B441D3D64B93A8B9" ma:contentTypeVersion="17" ma:contentTypeDescription="Create a new document." ma:contentTypeScope="" ma:versionID="b002cbf03616dddc7d750cea1e60a8eb">
  <xsd:schema xmlns:xsd="http://www.w3.org/2001/XMLSchema" xmlns:xs="http://www.w3.org/2001/XMLSchema" xmlns:p="http://schemas.microsoft.com/office/2006/metadata/properties" xmlns:ns2="eab6ff7a-d5e0-41de-9a81-c483bab0dbc0" xmlns:ns3="a90e5768-afb1-4139-ad0c-270e44c0c3a0" targetNamespace="http://schemas.microsoft.com/office/2006/metadata/properties" ma:root="true" ma:fieldsID="f0233766a2896b4972452c19e86f6976" ns2:_="" ns3:_="">
    <xsd:import namespace="eab6ff7a-d5e0-41de-9a81-c483bab0dbc0"/>
    <xsd:import namespace="a90e5768-afb1-4139-ad0c-270e44c0c3a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b6ff7a-d5e0-41de-9a81-c483bab0db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6cc55a4-e632-4404-93d0-9b718c62d04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90e5768-afb1-4139-ad0c-270e44c0c3a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a56a0bb-c040-4ca2-ba79-e7a1eff433ee}" ma:internalName="TaxCatchAll" ma:showField="CatchAllData" ma:web="a90e5768-afb1-4139-ad0c-270e44c0c3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90e5768-afb1-4139-ad0c-270e44c0c3a0" xsi:nil="true"/>
    <lcf76f155ced4ddcb4097134ff3c332f xmlns="eab6ff7a-d5e0-41de-9a81-c483bab0dbc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AC97021-CB15-43A9-8931-336CCE51BA56}">
  <ds:schemaRefs>
    <ds:schemaRef ds:uri="http://schemas.microsoft.com/sharepoint/v3/contenttype/forms"/>
  </ds:schemaRefs>
</ds:datastoreItem>
</file>

<file path=customXml/itemProps2.xml><?xml version="1.0" encoding="utf-8"?>
<ds:datastoreItem xmlns:ds="http://schemas.openxmlformats.org/officeDocument/2006/customXml" ds:itemID="{F1C33DFE-E13D-4478-83DC-D85A005674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b6ff7a-d5e0-41de-9a81-c483bab0dbc0"/>
    <ds:schemaRef ds:uri="a90e5768-afb1-4139-ad0c-270e44c0c3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123BD8-3D91-443F-AAA8-C35B55616744}">
  <ds:schemaRefs>
    <ds:schemaRef ds:uri="http://schemas.microsoft.com/office/2006/metadata/properties"/>
    <ds:schemaRef ds:uri="http://schemas.microsoft.com/office/infopath/2007/PartnerControls"/>
    <ds:schemaRef ds:uri="a90e5768-afb1-4139-ad0c-270e44c0c3a0"/>
    <ds:schemaRef ds:uri="eab6ff7a-d5e0-41de-9a81-c483bab0dbc0"/>
  </ds:schemaRefs>
</ds:datastoreItem>
</file>

<file path=docProps/app.xml><?xml version="1.0" encoding="utf-8"?>
<Properties xmlns="http://schemas.openxmlformats.org/officeDocument/2006/extended-properties" xmlns:vt="http://schemas.openxmlformats.org/officeDocument/2006/docPropsVTypes">
  <TotalTime>41</TotalTime>
  <Words>1620</Words>
  <Application>Microsoft Office PowerPoint</Application>
  <PresentationFormat>A4 Paper (210x297 mm)</PresentationFormat>
  <Paragraphs>146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Abadi</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Butler</dc:creator>
  <cp:lastModifiedBy>Office Manager</cp:lastModifiedBy>
  <cp:revision>8</cp:revision>
  <cp:lastPrinted>2020-12-30T12:34:21Z</cp:lastPrinted>
  <dcterms:created xsi:type="dcterms:W3CDTF">2020-12-30T12:33:47Z</dcterms:created>
  <dcterms:modified xsi:type="dcterms:W3CDTF">2024-12-18T13:32:53Z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0x0101008E4F7D36EF144047B441D3D64B93A8B9</vt:lpwstr>
  </property>
  <property fmtid="{D5CDD505-2E9C-101B-9397-08002B2CF9AE}" pid="3" name="MediaServiceImageTags">
    <vt:lpwstr/>
  </property>
</Properties>
</file>